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8" r:id="rId8"/>
    <p:sldId id="264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031-12350-4_10" TargetMode="External"/><Relationship Id="rId1" Type="http://schemas.openxmlformats.org/officeDocument/2006/relationships/hyperlink" Target="Schensul%20et%20al.pdf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borderreu.nmsu.edu/scholarly-products/list-all-products.html" TargetMode="External"/><Relationship Id="rId1" Type="http://schemas.openxmlformats.org/officeDocument/2006/relationships/hyperlink" Target="https://borderreu.nmsu.ed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1-12350-4_10" TargetMode="External"/><Relationship Id="rId2" Type="http://schemas.openxmlformats.org/officeDocument/2006/relationships/hyperlink" Target="Schensul%20et%20al.pdf" TargetMode="External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borderreu.nmsu.edu/scholarly-products/list-all-products.html" TargetMode="External"/><Relationship Id="rId2" Type="http://schemas.openxmlformats.org/officeDocument/2006/relationships/hyperlink" Target="https://borderreu.nmsu.edu/" TargetMode="External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D3983-F575-41BB-97E1-E700C436F6E3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44E9F8-F711-4277-A11C-C74DE5F56105}">
      <dgm:prSet/>
      <dgm:spPr/>
      <dgm:t>
        <a:bodyPr/>
        <a:lstStyle/>
        <a:p>
          <a:r>
            <a:rPr lang="en-US"/>
            <a:t>1. why we chose CBPR</a:t>
          </a:r>
        </a:p>
      </dgm:t>
    </dgm:pt>
    <dgm:pt modelId="{320E76C9-E208-44E9-8DF5-E6CC0452EE18}" type="parTrans" cxnId="{EE0CC495-997C-4C7B-B7BA-8B5240745F4E}">
      <dgm:prSet/>
      <dgm:spPr/>
      <dgm:t>
        <a:bodyPr/>
        <a:lstStyle/>
        <a:p>
          <a:endParaRPr lang="en-US"/>
        </a:p>
      </dgm:t>
    </dgm:pt>
    <dgm:pt modelId="{D4267CCD-4670-4D96-8D5E-A0C6B9A5C23D}" type="sibTrans" cxnId="{EE0CC495-997C-4C7B-B7BA-8B5240745F4E}">
      <dgm:prSet/>
      <dgm:spPr/>
      <dgm:t>
        <a:bodyPr/>
        <a:lstStyle/>
        <a:p>
          <a:endParaRPr lang="en-US"/>
        </a:p>
      </dgm:t>
    </dgm:pt>
    <dgm:pt modelId="{3F863E5F-610A-45EA-AC66-A9DD41D2D6EA}">
      <dgm:prSet/>
      <dgm:spPr/>
      <dgm:t>
        <a:bodyPr/>
        <a:lstStyle/>
        <a:p>
          <a:r>
            <a:rPr lang="en-US" dirty="0"/>
            <a:t>2. what is CBPR? (</a:t>
          </a:r>
          <a:r>
            <a:rPr lang="en-US" dirty="0">
              <a:hlinkClick xmlns:r="http://schemas.openxmlformats.org/officeDocument/2006/relationships" r:id="rId1" action="ppaction://hlinkfile"/>
            </a:rPr>
            <a:t>Schensul et al</a:t>
          </a:r>
          <a:r>
            <a:rPr lang="en-US" dirty="0"/>
            <a:t>) – advantages and criticisms</a:t>
          </a:r>
        </a:p>
      </dgm:t>
    </dgm:pt>
    <dgm:pt modelId="{2F3D93CC-9AA6-4B20-8A0D-1226F331AD28}" type="parTrans" cxnId="{97691661-9718-472E-88B2-13E56D694842}">
      <dgm:prSet/>
      <dgm:spPr/>
      <dgm:t>
        <a:bodyPr/>
        <a:lstStyle/>
        <a:p>
          <a:endParaRPr lang="en-US"/>
        </a:p>
      </dgm:t>
    </dgm:pt>
    <dgm:pt modelId="{3C7DC0D2-F04B-4225-9C74-52B8A47A00C4}" type="sibTrans" cxnId="{97691661-9718-472E-88B2-13E56D694842}">
      <dgm:prSet/>
      <dgm:spPr/>
      <dgm:t>
        <a:bodyPr/>
        <a:lstStyle/>
        <a:p>
          <a:endParaRPr lang="en-US"/>
        </a:p>
      </dgm:t>
    </dgm:pt>
    <dgm:pt modelId="{E5903BD6-BB85-4927-8AF1-D74F8F1CE882}">
      <dgm:prSet/>
      <dgm:spPr/>
      <dgm:t>
        <a:bodyPr/>
        <a:lstStyle/>
        <a:p>
          <a:r>
            <a:rPr lang="en-US" dirty="0"/>
            <a:t>3. how applied in our program (</a:t>
          </a:r>
          <a:r>
            <a:rPr lang="en-US" dirty="0">
              <a:hlinkClick xmlns:r="http://schemas.openxmlformats.org/officeDocument/2006/relationships" r:id="rId2"/>
            </a:rPr>
            <a:t>Harvey et al.</a:t>
          </a:r>
          <a:r>
            <a:rPr lang="en-US" dirty="0"/>
            <a:t> “Searching for Safety…”)</a:t>
          </a:r>
        </a:p>
      </dgm:t>
    </dgm:pt>
    <dgm:pt modelId="{9373AD98-0A35-4FA4-A534-0F8069B2CA27}" type="parTrans" cxnId="{540766F5-7705-4912-BA7F-3CD681083D30}">
      <dgm:prSet/>
      <dgm:spPr/>
      <dgm:t>
        <a:bodyPr/>
        <a:lstStyle/>
        <a:p>
          <a:endParaRPr lang="en-US"/>
        </a:p>
      </dgm:t>
    </dgm:pt>
    <dgm:pt modelId="{FC676C73-2FD0-46C4-B8BB-7399B31A1F40}" type="sibTrans" cxnId="{540766F5-7705-4912-BA7F-3CD681083D30}">
      <dgm:prSet/>
      <dgm:spPr/>
      <dgm:t>
        <a:bodyPr/>
        <a:lstStyle/>
        <a:p>
          <a:endParaRPr lang="en-US"/>
        </a:p>
      </dgm:t>
    </dgm:pt>
    <dgm:pt modelId="{214C2A48-8A35-41A0-926D-6DB4F43FF7EC}">
      <dgm:prSet/>
      <dgm:spPr/>
      <dgm:t>
        <a:bodyPr/>
        <a:lstStyle/>
        <a:p>
          <a:r>
            <a:rPr lang="en-US" dirty="0"/>
            <a:t>4. Examples from 2025</a:t>
          </a:r>
        </a:p>
      </dgm:t>
    </dgm:pt>
    <dgm:pt modelId="{34465773-0C78-4BA9-B598-274C00DA98CF}" type="parTrans" cxnId="{A7CE7AF6-90F1-4BC8-94BD-BFFC80A7D002}">
      <dgm:prSet/>
      <dgm:spPr/>
      <dgm:t>
        <a:bodyPr/>
        <a:lstStyle/>
        <a:p>
          <a:endParaRPr lang="en-US"/>
        </a:p>
      </dgm:t>
    </dgm:pt>
    <dgm:pt modelId="{3D7FCEFD-2576-4202-93E9-C817BC30491A}" type="sibTrans" cxnId="{A7CE7AF6-90F1-4BC8-94BD-BFFC80A7D002}">
      <dgm:prSet/>
      <dgm:spPr/>
      <dgm:t>
        <a:bodyPr/>
        <a:lstStyle/>
        <a:p>
          <a:endParaRPr lang="en-US"/>
        </a:p>
      </dgm:t>
    </dgm:pt>
    <dgm:pt modelId="{901E66AC-1F8D-4749-BB1F-03FC583096EA}">
      <dgm:prSet/>
      <dgm:spPr/>
      <dgm:t>
        <a:bodyPr/>
        <a:lstStyle/>
        <a:p>
          <a:r>
            <a:rPr lang="en-US" dirty="0"/>
            <a:t>5. Looking forward</a:t>
          </a:r>
        </a:p>
      </dgm:t>
    </dgm:pt>
    <dgm:pt modelId="{D1D18BB8-4AB8-4DC7-A4E7-E61D1ECD3441}" type="parTrans" cxnId="{2DD8BE21-6AFA-4D94-9D70-DCF9C5B9D7A4}">
      <dgm:prSet/>
      <dgm:spPr/>
      <dgm:t>
        <a:bodyPr/>
        <a:lstStyle/>
        <a:p>
          <a:endParaRPr lang="en-US"/>
        </a:p>
      </dgm:t>
    </dgm:pt>
    <dgm:pt modelId="{B8AD4A03-DA97-4583-8474-E8E230E37912}" type="sibTrans" cxnId="{2DD8BE21-6AFA-4D94-9D70-DCF9C5B9D7A4}">
      <dgm:prSet/>
      <dgm:spPr/>
      <dgm:t>
        <a:bodyPr/>
        <a:lstStyle/>
        <a:p>
          <a:endParaRPr lang="en-US"/>
        </a:p>
      </dgm:t>
    </dgm:pt>
    <dgm:pt modelId="{3D039618-82C7-4D4B-BB0E-D6047020A204}" type="pres">
      <dgm:prSet presAssocID="{B57D3983-F575-41BB-97E1-E700C436F6E3}" presName="outerComposite" presStyleCnt="0">
        <dgm:presLayoutVars>
          <dgm:chMax val="5"/>
          <dgm:dir/>
          <dgm:resizeHandles val="exact"/>
        </dgm:presLayoutVars>
      </dgm:prSet>
      <dgm:spPr/>
    </dgm:pt>
    <dgm:pt modelId="{4EE314AB-B955-4EBF-93D4-7C6D4BBBCCB8}" type="pres">
      <dgm:prSet presAssocID="{B57D3983-F575-41BB-97E1-E700C436F6E3}" presName="dummyMaxCanvas" presStyleCnt="0">
        <dgm:presLayoutVars/>
      </dgm:prSet>
      <dgm:spPr/>
    </dgm:pt>
    <dgm:pt modelId="{5FEF5FFC-E3A1-4151-BEA9-89DB9C4205F9}" type="pres">
      <dgm:prSet presAssocID="{B57D3983-F575-41BB-97E1-E700C436F6E3}" presName="FiveNodes_1" presStyleLbl="node1" presStyleIdx="0" presStyleCnt="5">
        <dgm:presLayoutVars>
          <dgm:bulletEnabled val="1"/>
        </dgm:presLayoutVars>
      </dgm:prSet>
      <dgm:spPr/>
    </dgm:pt>
    <dgm:pt modelId="{38E915CE-DF9C-420A-9BB9-4DD127EECDD3}" type="pres">
      <dgm:prSet presAssocID="{B57D3983-F575-41BB-97E1-E700C436F6E3}" presName="FiveNodes_2" presStyleLbl="node1" presStyleIdx="1" presStyleCnt="5">
        <dgm:presLayoutVars>
          <dgm:bulletEnabled val="1"/>
        </dgm:presLayoutVars>
      </dgm:prSet>
      <dgm:spPr/>
    </dgm:pt>
    <dgm:pt modelId="{6C7C64BB-2931-4227-A817-8633BBC7C110}" type="pres">
      <dgm:prSet presAssocID="{B57D3983-F575-41BB-97E1-E700C436F6E3}" presName="FiveNodes_3" presStyleLbl="node1" presStyleIdx="2" presStyleCnt="5">
        <dgm:presLayoutVars>
          <dgm:bulletEnabled val="1"/>
        </dgm:presLayoutVars>
      </dgm:prSet>
      <dgm:spPr/>
    </dgm:pt>
    <dgm:pt modelId="{71BDBCFC-7E39-4C71-A067-9999064D2EDE}" type="pres">
      <dgm:prSet presAssocID="{B57D3983-F575-41BB-97E1-E700C436F6E3}" presName="FiveNodes_4" presStyleLbl="node1" presStyleIdx="3" presStyleCnt="5">
        <dgm:presLayoutVars>
          <dgm:bulletEnabled val="1"/>
        </dgm:presLayoutVars>
      </dgm:prSet>
      <dgm:spPr/>
    </dgm:pt>
    <dgm:pt modelId="{4FE1425E-F956-49B0-8729-52CA49C3120B}" type="pres">
      <dgm:prSet presAssocID="{B57D3983-F575-41BB-97E1-E700C436F6E3}" presName="FiveNodes_5" presStyleLbl="node1" presStyleIdx="4" presStyleCnt="5">
        <dgm:presLayoutVars>
          <dgm:bulletEnabled val="1"/>
        </dgm:presLayoutVars>
      </dgm:prSet>
      <dgm:spPr/>
    </dgm:pt>
    <dgm:pt modelId="{BCF76553-E005-4659-8D5E-055416748BAB}" type="pres">
      <dgm:prSet presAssocID="{B57D3983-F575-41BB-97E1-E700C436F6E3}" presName="FiveConn_1-2" presStyleLbl="fgAccFollowNode1" presStyleIdx="0" presStyleCnt="4">
        <dgm:presLayoutVars>
          <dgm:bulletEnabled val="1"/>
        </dgm:presLayoutVars>
      </dgm:prSet>
      <dgm:spPr/>
    </dgm:pt>
    <dgm:pt modelId="{ECCC9504-9463-4D9E-95E6-475D6524817E}" type="pres">
      <dgm:prSet presAssocID="{B57D3983-F575-41BB-97E1-E700C436F6E3}" presName="FiveConn_2-3" presStyleLbl="fgAccFollowNode1" presStyleIdx="1" presStyleCnt="4">
        <dgm:presLayoutVars>
          <dgm:bulletEnabled val="1"/>
        </dgm:presLayoutVars>
      </dgm:prSet>
      <dgm:spPr/>
    </dgm:pt>
    <dgm:pt modelId="{FEC9F66A-4453-4445-ACFD-5A77205F5B9A}" type="pres">
      <dgm:prSet presAssocID="{B57D3983-F575-41BB-97E1-E700C436F6E3}" presName="FiveConn_3-4" presStyleLbl="fgAccFollowNode1" presStyleIdx="2" presStyleCnt="4">
        <dgm:presLayoutVars>
          <dgm:bulletEnabled val="1"/>
        </dgm:presLayoutVars>
      </dgm:prSet>
      <dgm:spPr/>
    </dgm:pt>
    <dgm:pt modelId="{C52788B1-614F-47EA-9B47-DDA05D721380}" type="pres">
      <dgm:prSet presAssocID="{B57D3983-F575-41BB-97E1-E700C436F6E3}" presName="FiveConn_4-5" presStyleLbl="fgAccFollowNode1" presStyleIdx="3" presStyleCnt="4">
        <dgm:presLayoutVars>
          <dgm:bulletEnabled val="1"/>
        </dgm:presLayoutVars>
      </dgm:prSet>
      <dgm:spPr/>
    </dgm:pt>
    <dgm:pt modelId="{E1DD3732-C99E-4621-9011-C2BEE20B284B}" type="pres">
      <dgm:prSet presAssocID="{B57D3983-F575-41BB-97E1-E700C436F6E3}" presName="FiveNodes_1_text" presStyleLbl="node1" presStyleIdx="4" presStyleCnt="5">
        <dgm:presLayoutVars>
          <dgm:bulletEnabled val="1"/>
        </dgm:presLayoutVars>
      </dgm:prSet>
      <dgm:spPr/>
    </dgm:pt>
    <dgm:pt modelId="{6733119F-46BD-4A4C-B0A3-23B89B1D9C2B}" type="pres">
      <dgm:prSet presAssocID="{B57D3983-F575-41BB-97E1-E700C436F6E3}" presName="FiveNodes_2_text" presStyleLbl="node1" presStyleIdx="4" presStyleCnt="5">
        <dgm:presLayoutVars>
          <dgm:bulletEnabled val="1"/>
        </dgm:presLayoutVars>
      </dgm:prSet>
      <dgm:spPr/>
    </dgm:pt>
    <dgm:pt modelId="{F8576F7A-9CA5-4CD7-BA39-7DB103832FB9}" type="pres">
      <dgm:prSet presAssocID="{B57D3983-F575-41BB-97E1-E700C436F6E3}" presName="FiveNodes_3_text" presStyleLbl="node1" presStyleIdx="4" presStyleCnt="5">
        <dgm:presLayoutVars>
          <dgm:bulletEnabled val="1"/>
        </dgm:presLayoutVars>
      </dgm:prSet>
      <dgm:spPr/>
    </dgm:pt>
    <dgm:pt modelId="{CC4516C7-2071-4BC1-ADD9-3C25D121B0D2}" type="pres">
      <dgm:prSet presAssocID="{B57D3983-F575-41BB-97E1-E700C436F6E3}" presName="FiveNodes_4_text" presStyleLbl="node1" presStyleIdx="4" presStyleCnt="5">
        <dgm:presLayoutVars>
          <dgm:bulletEnabled val="1"/>
        </dgm:presLayoutVars>
      </dgm:prSet>
      <dgm:spPr/>
    </dgm:pt>
    <dgm:pt modelId="{207D615D-1F0A-4589-801C-6DA84BDD9ED2}" type="pres">
      <dgm:prSet presAssocID="{B57D3983-F575-41BB-97E1-E700C436F6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DD8BE21-6AFA-4D94-9D70-DCF9C5B9D7A4}" srcId="{B57D3983-F575-41BB-97E1-E700C436F6E3}" destId="{901E66AC-1F8D-4749-BB1F-03FC583096EA}" srcOrd="4" destOrd="0" parTransId="{D1D18BB8-4AB8-4DC7-A4E7-E61D1ECD3441}" sibTransId="{B8AD4A03-DA97-4583-8474-E8E230E37912}"/>
    <dgm:cxn modelId="{7618875B-E63A-4BD1-8DEC-B7CB4E319E66}" type="presOf" srcId="{D4267CCD-4670-4D96-8D5E-A0C6B9A5C23D}" destId="{BCF76553-E005-4659-8D5E-055416748BAB}" srcOrd="0" destOrd="0" presId="urn:microsoft.com/office/officeart/2005/8/layout/vProcess5"/>
    <dgm:cxn modelId="{97691661-9718-472E-88B2-13E56D694842}" srcId="{B57D3983-F575-41BB-97E1-E700C436F6E3}" destId="{3F863E5F-610A-45EA-AC66-A9DD41D2D6EA}" srcOrd="1" destOrd="0" parTransId="{2F3D93CC-9AA6-4B20-8A0D-1226F331AD28}" sibTransId="{3C7DC0D2-F04B-4225-9C74-52B8A47A00C4}"/>
    <dgm:cxn modelId="{2FF24948-C775-440C-96DA-2CD5EFED2380}" type="presOf" srcId="{214C2A48-8A35-41A0-926D-6DB4F43FF7EC}" destId="{CC4516C7-2071-4BC1-ADD9-3C25D121B0D2}" srcOrd="1" destOrd="0" presId="urn:microsoft.com/office/officeart/2005/8/layout/vProcess5"/>
    <dgm:cxn modelId="{C700554D-866B-4B22-A4B2-20A1E57D9DF1}" type="presOf" srcId="{3C7DC0D2-F04B-4225-9C74-52B8A47A00C4}" destId="{ECCC9504-9463-4D9E-95E6-475D6524817E}" srcOrd="0" destOrd="0" presId="urn:microsoft.com/office/officeart/2005/8/layout/vProcess5"/>
    <dgm:cxn modelId="{EBF3F385-2D17-43E9-BD1F-F55A3FA90FC0}" type="presOf" srcId="{0744E9F8-F711-4277-A11C-C74DE5F56105}" destId="{E1DD3732-C99E-4621-9011-C2BEE20B284B}" srcOrd="1" destOrd="0" presId="urn:microsoft.com/office/officeart/2005/8/layout/vProcess5"/>
    <dgm:cxn modelId="{25653493-BB61-4A6C-9545-EE951948DE15}" type="presOf" srcId="{901E66AC-1F8D-4749-BB1F-03FC583096EA}" destId="{207D615D-1F0A-4589-801C-6DA84BDD9ED2}" srcOrd="1" destOrd="0" presId="urn:microsoft.com/office/officeart/2005/8/layout/vProcess5"/>
    <dgm:cxn modelId="{62F27D94-403E-481B-B502-60F1390BCA71}" type="presOf" srcId="{B57D3983-F575-41BB-97E1-E700C436F6E3}" destId="{3D039618-82C7-4D4B-BB0E-D6047020A204}" srcOrd="0" destOrd="0" presId="urn:microsoft.com/office/officeart/2005/8/layout/vProcess5"/>
    <dgm:cxn modelId="{EE0CC495-997C-4C7B-B7BA-8B5240745F4E}" srcId="{B57D3983-F575-41BB-97E1-E700C436F6E3}" destId="{0744E9F8-F711-4277-A11C-C74DE5F56105}" srcOrd="0" destOrd="0" parTransId="{320E76C9-E208-44E9-8DF5-E6CC0452EE18}" sibTransId="{D4267CCD-4670-4D96-8D5E-A0C6B9A5C23D}"/>
    <dgm:cxn modelId="{C440A1B9-826C-4B92-B4EF-A8A05064159F}" type="presOf" srcId="{214C2A48-8A35-41A0-926D-6DB4F43FF7EC}" destId="{71BDBCFC-7E39-4C71-A067-9999064D2EDE}" srcOrd="0" destOrd="0" presId="urn:microsoft.com/office/officeart/2005/8/layout/vProcess5"/>
    <dgm:cxn modelId="{ECD748BD-F1F3-4336-8E00-F934F50E4770}" type="presOf" srcId="{901E66AC-1F8D-4749-BB1F-03FC583096EA}" destId="{4FE1425E-F956-49B0-8729-52CA49C3120B}" srcOrd="0" destOrd="0" presId="urn:microsoft.com/office/officeart/2005/8/layout/vProcess5"/>
    <dgm:cxn modelId="{F7E1D1C2-2E94-46D5-B859-142F5688A9FD}" type="presOf" srcId="{E5903BD6-BB85-4927-8AF1-D74F8F1CE882}" destId="{F8576F7A-9CA5-4CD7-BA39-7DB103832FB9}" srcOrd="1" destOrd="0" presId="urn:microsoft.com/office/officeart/2005/8/layout/vProcess5"/>
    <dgm:cxn modelId="{E7F757D4-58FC-4150-9646-58DA04AD300F}" type="presOf" srcId="{3F863E5F-610A-45EA-AC66-A9DD41D2D6EA}" destId="{6733119F-46BD-4A4C-B0A3-23B89B1D9C2B}" srcOrd="1" destOrd="0" presId="urn:microsoft.com/office/officeart/2005/8/layout/vProcess5"/>
    <dgm:cxn modelId="{306C03E9-2D8B-4C11-AEED-363FB07A84D7}" type="presOf" srcId="{3F863E5F-610A-45EA-AC66-A9DD41D2D6EA}" destId="{38E915CE-DF9C-420A-9BB9-4DD127EECDD3}" srcOrd="0" destOrd="0" presId="urn:microsoft.com/office/officeart/2005/8/layout/vProcess5"/>
    <dgm:cxn modelId="{5CD12CF4-3F27-4555-9C9C-CE6491232793}" type="presOf" srcId="{3D7FCEFD-2576-4202-93E9-C817BC30491A}" destId="{C52788B1-614F-47EA-9B47-DDA05D721380}" srcOrd="0" destOrd="0" presId="urn:microsoft.com/office/officeart/2005/8/layout/vProcess5"/>
    <dgm:cxn modelId="{C7390FF5-D26A-49F8-B919-BF3C3B9AEED1}" type="presOf" srcId="{E5903BD6-BB85-4927-8AF1-D74F8F1CE882}" destId="{6C7C64BB-2931-4227-A817-8633BBC7C110}" srcOrd="0" destOrd="0" presId="urn:microsoft.com/office/officeart/2005/8/layout/vProcess5"/>
    <dgm:cxn modelId="{540766F5-7705-4912-BA7F-3CD681083D30}" srcId="{B57D3983-F575-41BB-97E1-E700C436F6E3}" destId="{E5903BD6-BB85-4927-8AF1-D74F8F1CE882}" srcOrd="2" destOrd="0" parTransId="{9373AD98-0A35-4FA4-A534-0F8069B2CA27}" sibTransId="{FC676C73-2FD0-46C4-B8BB-7399B31A1F40}"/>
    <dgm:cxn modelId="{A7CE7AF6-90F1-4BC8-94BD-BFFC80A7D002}" srcId="{B57D3983-F575-41BB-97E1-E700C436F6E3}" destId="{214C2A48-8A35-41A0-926D-6DB4F43FF7EC}" srcOrd="3" destOrd="0" parTransId="{34465773-0C78-4BA9-B598-274C00DA98CF}" sibTransId="{3D7FCEFD-2576-4202-93E9-C817BC30491A}"/>
    <dgm:cxn modelId="{B2EADAF8-E162-4E2E-8F0B-9A8525B01706}" type="presOf" srcId="{FC676C73-2FD0-46C4-B8BB-7399B31A1F40}" destId="{FEC9F66A-4453-4445-ACFD-5A77205F5B9A}" srcOrd="0" destOrd="0" presId="urn:microsoft.com/office/officeart/2005/8/layout/vProcess5"/>
    <dgm:cxn modelId="{EF14ACFE-59CF-4568-B6DF-36480120109F}" type="presOf" srcId="{0744E9F8-F711-4277-A11C-C74DE5F56105}" destId="{5FEF5FFC-E3A1-4151-BEA9-89DB9C4205F9}" srcOrd="0" destOrd="0" presId="urn:microsoft.com/office/officeart/2005/8/layout/vProcess5"/>
    <dgm:cxn modelId="{1D2F099D-1F2D-48D1-A31E-CFE015B0571A}" type="presParOf" srcId="{3D039618-82C7-4D4B-BB0E-D6047020A204}" destId="{4EE314AB-B955-4EBF-93D4-7C6D4BBBCCB8}" srcOrd="0" destOrd="0" presId="urn:microsoft.com/office/officeart/2005/8/layout/vProcess5"/>
    <dgm:cxn modelId="{CFA8975A-EEB8-42B7-A59A-4D972B545EC0}" type="presParOf" srcId="{3D039618-82C7-4D4B-BB0E-D6047020A204}" destId="{5FEF5FFC-E3A1-4151-BEA9-89DB9C4205F9}" srcOrd="1" destOrd="0" presId="urn:microsoft.com/office/officeart/2005/8/layout/vProcess5"/>
    <dgm:cxn modelId="{C32E3A45-C918-4188-9400-9669B1D71A8F}" type="presParOf" srcId="{3D039618-82C7-4D4B-BB0E-D6047020A204}" destId="{38E915CE-DF9C-420A-9BB9-4DD127EECDD3}" srcOrd="2" destOrd="0" presId="urn:microsoft.com/office/officeart/2005/8/layout/vProcess5"/>
    <dgm:cxn modelId="{2F36D5C3-15DE-4BC1-9EB2-D1696E7B20E9}" type="presParOf" srcId="{3D039618-82C7-4D4B-BB0E-D6047020A204}" destId="{6C7C64BB-2931-4227-A817-8633BBC7C110}" srcOrd="3" destOrd="0" presId="urn:microsoft.com/office/officeart/2005/8/layout/vProcess5"/>
    <dgm:cxn modelId="{0B606D7F-4023-4CC2-B49F-C985B74D2D78}" type="presParOf" srcId="{3D039618-82C7-4D4B-BB0E-D6047020A204}" destId="{71BDBCFC-7E39-4C71-A067-9999064D2EDE}" srcOrd="4" destOrd="0" presId="urn:microsoft.com/office/officeart/2005/8/layout/vProcess5"/>
    <dgm:cxn modelId="{A727FF16-4C4C-47CD-B38C-6B2B24BE1790}" type="presParOf" srcId="{3D039618-82C7-4D4B-BB0E-D6047020A204}" destId="{4FE1425E-F956-49B0-8729-52CA49C3120B}" srcOrd="5" destOrd="0" presId="urn:microsoft.com/office/officeart/2005/8/layout/vProcess5"/>
    <dgm:cxn modelId="{31425902-FC60-47BE-B969-0795AF3A1578}" type="presParOf" srcId="{3D039618-82C7-4D4B-BB0E-D6047020A204}" destId="{BCF76553-E005-4659-8D5E-055416748BAB}" srcOrd="6" destOrd="0" presId="urn:microsoft.com/office/officeart/2005/8/layout/vProcess5"/>
    <dgm:cxn modelId="{FA3335BD-4196-4654-B1B4-7A68976A3CB3}" type="presParOf" srcId="{3D039618-82C7-4D4B-BB0E-D6047020A204}" destId="{ECCC9504-9463-4D9E-95E6-475D6524817E}" srcOrd="7" destOrd="0" presId="urn:microsoft.com/office/officeart/2005/8/layout/vProcess5"/>
    <dgm:cxn modelId="{96E3F2DB-6C70-4F2A-871B-4E1E127F07B9}" type="presParOf" srcId="{3D039618-82C7-4D4B-BB0E-D6047020A204}" destId="{FEC9F66A-4453-4445-ACFD-5A77205F5B9A}" srcOrd="8" destOrd="0" presId="urn:microsoft.com/office/officeart/2005/8/layout/vProcess5"/>
    <dgm:cxn modelId="{D96031B9-D342-456D-88B8-AD9543413431}" type="presParOf" srcId="{3D039618-82C7-4D4B-BB0E-D6047020A204}" destId="{C52788B1-614F-47EA-9B47-DDA05D721380}" srcOrd="9" destOrd="0" presId="urn:microsoft.com/office/officeart/2005/8/layout/vProcess5"/>
    <dgm:cxn modelId="{886A27DE-649D-473B-B9EB-4F46BDEF9E35}" type="presParOf" srcId="{3D039618-82C7-4D4B-BB0E-D6047020A204}" destId="{E1DD3732-C99E-4621-9011-C2BEE20B284B}" srcOrd="10" destOrd="0" presId="urn:microsoft.com/office/officeart/2005/8/layout/vProcess5"/>
    <dgm:cxn modelId="{0E18E828-6345-49FF-82F6-107B870D8BE4}" type="presParOf" srcId="{3D039618-82C7-4D4B-BB0E-D6047020A204}" destId="{6733119F-46BD-4A4C-B0A3-23B89B1D9C2B}" srcOrd="11" destOrd="0" presId="urn:microsoft.com/office/officeart/2005/8/layout/vProcess5"/>
    <dgm:cxn modelId="{4C28704F-D577-4166-A13C-BA778978A12A}" type="presParOf" srcId="{3D039618-82C7-4D4B-BB0E-D6047020A204}" destId="{F8576F7A-9CA5-4CD7-BA39-7DB103832FB9}" srcOrd="12" destOrd="0" presId="urn:microsoft.com/office/officeart/2005/8/layout/vProcess5"/>
    <dgm:cxn modelId="{31CA137B-7B4C-4935-8AC2-8F6D2131748C}" type="presParOf" srcId="{3D039618-82C7-4D4B-BB0E-D6047020A204}" destId="{CC4516C7-2071-4BC1-ADD9-3C25D121B0D2}" srcOrd="13" destOrd="0" presId="urn:microsoft.com/office/officeart/2005/8/layout/vProcess5"/>
    <dgm:cxn modelId="{2D994DC4-D4D2-4F9B-ABA9-E348E2D1B6D2}" type="presParOf" srcId="{3D039618-82C7-4D4B-BB0E-D6047020A204}" destId="{207D615D-1F0A-4589-801C-6DA84BDD9ED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7C3F3-45ED-44DF-8A53-19C6B1BDC12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A14BB7-8DD5-4F08-AC17-19BF8B9D26D2}">
      <dgm:prSet/>
      <dgm:spPr/>
      <dgm:t>
        <a:bodyPr/>
        <a:lstStyle/>
        <a:p>
          <a:r>
            <a:rPr lang="en-US"/>
            <a:t>Slack – experience at U. Arizona</a:t>
          </a:r>
        </a:p>
      </dgm:t>
    </dgm:pt>
    <dgm:pt modelId="{1E467B8C-46FA-41EF-9432-3E5FF734B472}" type="parTrans" cxnId="{2AF2B1A1-DE64-4871-BBBA-74744C5BD3A6}">
      <dgm:prSet/>
      <dgm:spPr/>
      <dgm:t>
        <a:bodyPr/>
        <a:lstStyle/>
        <a:p>
          <a:endParaRPr lang="en-US"/>
        </a:p>
      </dgm:t>
    </dgm:pt>
    <dgm:pt modelId="{6E7A5033-BCF4-406D-B2F4-E4F74675850A}" type="sibTrans" cxnId="{2AF2B1A1-DE64-4871-BBBA-74744C5BD3A6}">
      <dgm:prSet/>
      <dgm:spPr/>
      <dgm:t>
        <a:bodyPr/>
        <a:lstStyle/>
        <a:p>
          <a:endParaRPr lang="en-US"/>
        </a:p>
      </dgm:t>
    </dgm:pt>
    <dgm:pt modelId="{0D4FB9AF-11CC-4EE1-91B9-0A7C4C5EAE16}">
      <dgm:prSet/>
      <dgm:spPr/>
      <dgm:t>
        <a:bodyPr/>
        <a:lstStyle/>
        <a:p>
          <a:r>
            <a:rPr lang="en-US" dirty="0"/>
            <a:t>Harvey – service-learning class</a:t>
          </a:r>
        </a:p>
      </dgm:t>
    </dgm:pt>
    <dgm:pt modelId="{94B14951-D204-42AC-84C8-4EA0B3A4A11A}" type="parTrans" cxnId="{6BF9DA16-08BD-49C8-8AF8-6168B66D5CA9}">
      <dgm:prSet/>
      <dgm:spPr/>
      <dgm:t>
        <a:bodyPr/>
        <a:lstStyle/>
        <a:p>
          <a:endParaRPr lang="en-US"/>
        </a:p>
      </dgm:t>
    </dgm:pt>
    <dgm:pt modelId="{0573FCB3-8F44-483D-8579-58AEA9182EB8}" type="sibTrans" cxnId="{6BF9DA16-08BD-49C8-8AF8-6168B66D5CA9}">
      <dgm:prSet/>
      <dgm:spPr/>
      <dgm:t>
        <a:bodyPr/>
        <a:lstStyle/>
        <a:p>
          <a:endParaRPr lang="en-US"/>
        </a:p>
      </dgm:t>
    </dgm:pt>
    <dgm:pt modelId="{519E84E4-6700-483A-8AFF-58F48157F1CC}">
      <dgm:prSet/>
      <dgm:spPr/>
      <dgm:t>
        <a:bodyPr/>
        <a:lstStyle/>
        <a:p>
          <a:r>
            <a:rPr lang="en-US"/>
            <a:t>Desire to produce meaningful results and products</a:t>
          </a:r>
        </a:p>
      </dgm:t>
    </dgm:pt>
    <dgm:pt modelId="{91DECB9F-F57B-4CD8-8E2A-DE1542B446B8}" type="parTrans" cxnId="{2776823F-9296-46B6-8388-A790BB5379E1}">
      <dgm:prSet/>
      <dgm:spPr/>
      <dgm:t>
        <a:bodyPr/>
        <a:lstStyle/>
        <a:p>
          <a:endParaRPr lang="en-US"/>
        </a:p>
      </dgm:t>
    </dgm:pt>
    <dgm:pt modelId="{29A09531-B9F0-470B-8BC2-D4FEA168D518}" type="sibTrans" cxnId="{2776823F-9296-46B6-8388-A790BB5379E1}">
      <dgm:prSet/>
      <dgm:spPr/>
      <dgm:t>
        <a:bodyPr/>
        <a:lstStyle/>
        <a:p>
          <a:endParaRPr lang="en-US"/>
        </a:p>
      </dgm:t>
    </dgm:pt>
    <dgm:pt modelId="{CAA8475E-39EF-4917-90F8-1075A2361E2B}">
      <dgm:prSet/>
      <dgm:spPr/>
      <dgm:t>
        <a:bodyPr/>
        <a:lstStyle/>
        <a:p>
          <a:r>
            <a:rPr lang="en-US"/>
            <a:t>NSF criteria: intellectual merit and societal benefit</a:t>
          </a:r>
        </a:p>
      </dgm:t>
    </dgm:pt>
    <dgm:pt modelId="{150F5A2F-9D95-46BD-9779-8052C9A4C871}" type="parTrans" cxnId="{BA14DA4D-1A60-4AC3-97D1-7730E354172A}">
      <dgm:prSet/>
      <dgm:spPr/>
      <dgm:t>
        <a:bodyPr/>
        <a:lstStyle/>
        <a:p>
          <a:endParaRPr lang="en-US"/>
        </a:p>
      </dgm:t>
    </dgm:pt>
    <dgm:pt modelId="{9F4EFD51-A38C-46F9-A843-2F333942D03E}" type="sibTrans" cxnId="{BA14DA4D-1A60-4AC3-97D1-7730E354172A}">
      <dgm:prSet/>
      <dgm:spPr/>
      <dgm:t>
        <a:bodyPr/>
        <a:lstStyle/>
        <a:p>
          <a:endParaRPr lang="en-US"/>
        </a:p>
      </dgm:t>
    </dgm:pt>
    <dgm:pt modelId="{B7311230-3361-43F8-B073-5A2B6CA9111C}" type="pres">
      <dgm:prSet presAssocID="{E2D7C3F3-45ED-44DF-8A53-19C6B1BDC120}" presName="outerComposite" presStyleCnt="0">
        <dgm:presLayoutVars>
          <dgm:chMax val="5"/>
          <dgm:dir/>
          <dgm:resizeHandles val="exact"/>
        </dgm:presLayoutVars>
      </dgm:prSet>
      <dgm:spPr/>
    </dgm:pt>
    <dgm:pt modelId="{68CB0681-44EB-4665-8F1A-CF83545BF6B0}" type="pres">
      <dgm:prSet presAssocID="{E2D7C3F3-45ED-44DF-8A53-19C6B1BDC120}" presName="dummyMaxCanvas" presStyleCnt="0">
        <dgm:presLayoutVars/>
      </dgm:prSet>
      <dgm:spPr/>
    </dgm:pt>
    <dgm:pt modelId="{993C863E-80A0-442F-B1B2-1722715D0127}" type="pres">
      <dgm:prSet presAssocID="{E2D7C3F3-45ED-44DF-8A53-19C6B1BDC120}" presName="FourNodes_1" presStyleLbl="node1" presStyleIdx="0" presStyleCnt="4">
        <dgm:presLayoutVars>
          <dgm:bulletEnabled val="1"/>
        </dgm:presLayoutVars>
      </dgm:prSet>
      <dgm:spPr/>
    </dgm:pt>
    <dgm:pt modelId="{A255CB3F-79AA-4949-9E01-2220C406A40D}" type="pres">
      <dgm:prSet presAssocID="{E2D7C3F3-45ED-44DF-8A53-19C6B1BDC120}" presName="FourNodes_2" presStyleLbl="node1" presStyleIdx="1" presStyleCnt="4">
        <dgm:presLayoutVars>
          <dgm:bulletEnabled val="1"/>
        </dgm:presLayoutVars>
      </dgm:prSet>
      <dgm:spPr/>
    </dgm:pt>
    <dgm:pt modelId="{F1190D24-3897-4FE8-BEC0-3CBE2E8AED06}" type="pres">
      <dgm:prSet presAssocID="{E2D7C3F3-45ED-44DF-8A53-19C6B1BDC120}" presName="FourNodes_3" presStyleLbl="node1" presStyleIdx="2" presStyleCnt="4">
        <dgm:presLayoutVars>
          <dgm:bulletEnabled val="1"/>
        </dgm:presLayoutVars>
      </dgm:prSet>
      <dgm:spPr/>
    </dgm:pt>
    <dgm:pt modelId="{E35E5A58-4D36-47B7-8AE7-26D5A457B41F}" type="pres">
      <dgm:prSet presAssocID="{E2D7C3F3-45ED-44DF-8A53-19C6B1BDC120}" presName="FourNodes_4" presStyleLbl="node1" presStyleIdx="3" presStyleCnt="4">
        <dgm:presLayoutVars>
          <dgm:bulletEnabled val="1"/>
        </dgm:presLayoutVars>
      </dgm:prSet>
      <dgm:spPr/>
    </dgm:pt>
    <dgm:pt modelId="{9BA9E728-65AE-424A-8E9E-3B4279F29B9F}" type="pres">
      <dgm:prSet presAssocID="{E2D7C3F3-45ED-44DF-8A53-19C6B1BDC120}" presName="FourConn_1-2" presStyleLbl="fgAccFollowNode1" presStyleIdx="0" presStyleCnt="3">
        <dgm:presLayoutVars>
          <dgm:bulletEnabled val="1"/>
        </dgm:presLayoutVars>
      </dgm:prSet>
      <dgm:spPr/>
    </dgm:pt>
    <dgm:pt modelId="{50213309-9582-424C-85CD-865C46ABDBFC}" type="pres">
      <dgm:prSet presAssocID="{E2D7C3F3-45ED-44DF-8A53-19C6B1BDC120}" presName="FourConn_2-3" presStyleLbl="fgAccFollowNode1" presStyleIdx="1" presStyleCnt="3">
        <dgm:presLayoutVars>
          <dgm:bulletEnabled val="1"/>
        </dgm:presLayoutVars>
      </dgm:prSet>
      <dgm:spPr/>
    </dgm:pt>
    <dgm:pt modelId="{62C30E97-6543-4C31-96DB-AC00F86C6CD5}" type="pres">
      <dgm:prSet presAssocID="{E2D7C3F3-45ED-44DF-8A53-19C6B1BDC120}" presName="FourConn_3-4" presStyleLbl="fgAccFollowNode1" presStyleIdx="2" presStyleCnt="3">
        <dgm:presLayoutVars>
          <dgm:bulletEnabled val="1"/>
        </dgm:presLayoutVars>
      </dgm:prSet>
      <dgm:spPr/>
    </dgm:pt>
    <dgm:pt modelId="{E04F1918-94EE-46D0-BAEA-F1F4B07E95C1}" type="pres">
      <dgm:prSet presAssocID="{E2D7C3F3-45ED-44DF-8A53-19C6B1BDC120}" presName="FourNodes_1_text" presStyleLbl="node1" presStyleIdx="3" presStyleCnt="4">
        <dgm:presLayoutVars>
          <dgm:bulletEnabled val="1"/>
        </dgm:presLayoutVars>
      </dgm:prSet>
      <dgm:spPr/>
    </dgm:pt>
    <dgm:pt modelId="{DA8BA134-BF8A-4786-BF28-57028D032055}" type="pres">
      <dgm:prSet presAssocID="{E2D7C3F3-45ED-44DF-8A53-19C6B1BDC120}" presName="FourNodes_2_text" presStyleLbl="node1" presStyleIdx="3" presStyleCnt="4">
        <dgm:presLayoutVars>
          <dgm:bulletEnabled val="1"/>
        </dgm:presLayoutVars>
      </dgm:prSet>
      <dgm:spPr/>
    </dgm:pt>
    <dgm:pt modelId="{6887AF9D-D053-466C-A252-8E8538FD994E}" type="pres">
      <dgm:prSet presAssocID="{E2D7C3F3-45ED-44DF-8A53-19C6B1BDC120}" presName="FourNodes_3_text" presStyleLbl="node1" presStyleIdx="3" presStyleCnt="4">
        <dgm:presLayoutVars>
          <dgm:bulletEnabled val="1"/>
        </dgm:presLayoutVars>
      </dgm:prSet>
      <dgm:spPr/>
    </dgm:pt>
    <dgm:pt modelId="{3B43C329-CC89-46BA-8931-835E1027B879}" type="pres">
      <dgm:prSet presAssocID="{E2D7C3F3-45ED-44DF-8A53-19C6B1BDC12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BF9DA16-08BD-49C8-8AF8-6168B66D5CA9}" srcId="{E2D7C3F3-45ED-44DF-8A53-19C6B1BDC120}" destId="{0D4FB9AF-11CC-4EE1-91B9-0A7C4C5EAE16}" srcOrd="1" destOrd="0" parTransId="{94B14951-D204-42AC-84C8-4EA0B3A4A11A}" sibTransId="{0573FCB3-8F44-483D-8579-58AEA9182EB8}"/>
    <dgm:cxn modelId="{744D9023-C618-41D4-ABB8-04624BBFCCB1}" type="presOf" srcId="{29A09531-B9F0-470B-8BC2-D4FEA168D518}" destId="{62C30E97-6543-4C31-96DB-AC00F86C6CD5}" srcOrd="0" destOrd="0" presId="urn:microsoft.com/office/officeart/2005/8/layout/vProcess5"/>
    <dgm:cxn modelId="{85867C28-E944-4C27-912A-F87BD27C835D}" type="presOf" srcId="{E2D7C3F3-45ED-44DF-8A53-19C6B1BDC120}" destId="{B7311230-3361-43F8-B073-5A2B6CA9111C}" srcOrd="0" destOrd="0" presId="urn:microsoft.com/office/officeart/2005/8/layout/vProcess5"/>
    <dgm:cxn modelId="{F61CE732-BB20-4A19-8EBB-8B69CE6F3B51}" type="presOf" srcId="{78A14BB7-8DD5-4F08-AC17-19BF8B9D26D2}" destId="{E04F1918-94EE-46D0-BAEA-F1F4B07E95C1}" srcOrd="1" destOrd="0" presId="urn:microsoft.com/office/officeart/2005/8/layout/vProcess5"/>
    <dgm:cxn modelId="{2776823F-9296-46B6-8388-A790BB5379E1}" srcId="{E2D7C3F3-45ED-44DF-8A53-19C6B1BDC120}" destId="{519E84E4-6700-483A-8AFF-58F48157F1CC}" srcOrd="2" destOrd="0" parTransId="{91DECB9F-F57B-4CD8-8E2A-DE1542B446B8}" sibTransId="{29A09531-B9F0-470B-8BC2-D4FEA168D518}"/>
    <dgm:cxn modelId="{A862F341-FB6E-4B41-BECE-ECDF198497CF}" type="presOf" srcId="{78A14BB7-8DD5-4F08-AC17-19BF8B9D26D2}" destId="{993C863E-80A0-442F-B1B2-1722715D0127}" srcOrd="0" destOrd="0" presId="urn:microsoft.com/office/officeart/2005/8/layout/vProcess5"/>
    <dgm:cxn modelId="{73C38645-BCEC-4659-8467-063F417043E0}" type="presOf" srcId="{6E7A5033-BCF4-406D-B2F4-E4F74675850A}" destId="{9BA9E728-65AE-424A-8E9E-3B4279F29B9F}" srcOrd="0" destOrd="0" presId="urn:microsoft.com/office/officeart/2005/8/layout/vProcess5"/>
    <dgm:cxn modelId="{591B536D-4C87-4E61-B637-34A814C2EFE1}" type="presOf" srcId="{0573FCB3-8F44-483D-8579-58AEA9182EB8}" destId="{50213309-9582-424C-85CD-865C46ABDBFC}" srcOrd="0" destOrd="0" presId="urn:microsoft.com/office/officeart/2005/8/layout/vProcess5"/>
    <dgm:cxn modelId="{BA14DA4D-1A60-4AC3-97D1-7730E354172A}" srcId="{E2D7C3F3-45ED-44DF-8A53-19C6B1BDC120}" destId="{CAA8475E-39EF-4917-90F8-1075A2361E2B}" srcOrd="3" destOrd="0" parTransId="{150F5A2F-9D95-46BD-9779-8052C9A4C871}" sibTransId="{9F4EFD51-A38C-46F9-A843-2F333942D03E}"/>
    <dgm:cxn modelId="{E76D5D6E-4BAE-4193-8B44-E45868B5A943}" type="presOf" srcId="{519E84E4-6700-483A-8AFF-58F48157F1CC}" destId="{F1190D24-3897-4FE8-BEC0-3CBE2E8AED06}" srcOrd="0" destOrd="0" presId="urn:microsoft.com/office/officeart/2005/8/layout/vProcess5"/>
    <dgm:cxn modelId="{D213A89B-4EDA-484E-AAF0-555B5C602BF9}" type="presOf" srcId="{CAA8475E-39EF-4917-90F8-1075A2361E2B}" destId="{3B43C329-CC89-46BA-8931-835E1027B879}" srcOrd="1" destOrd="0" presId="urn:microsoft.com/office/officeart/2005/8/layout/vProcess5"/>
    <dgm:cxn modelId="{2AF2B1A1-DE64-4871-BBBA-74744C5BD3A6}" srcId="{E2D7C3F3-45ED-44DF-8A53-19C6B1BDC120}" destId="{78A14BB7-8DD5-4F08-AC17-19BF8B9D26D2}" srcOrd="0" destOrd="0" parTransId="{1E467B8C-46FA-41EF-9432-3E5FF734B472}" sibTransId="{6E7A5033-BCF4-406D-B2F4-E4F74675850A}"/>
    <dgm:cxn modelId="{435E9FD4-8FE0-46D1-88C6-ACB7DF808E5F}" type="presOf" srcId="{519E84E4-6700-483A-8AFF-58F48157F1CC}" destId="{6887AF9D-D053-466C-A252-8E8538FD994E}" srcOrd="1" destOrd="0" presId="urn:microsoft.com/office/officeart/2005/8/layout/vProcess5"/>
    <dgm:cxn modelId="{4F5FEBE0-7862-4F88-AC36-B0F4C9C4C66D}" type="presOf" srcId="{0D4FB9AF-11CC-4EE1-91B9-0A7C4C5EAE16}" destId="{DA8BA134-BF8A-4786-BF28-57028D032055}" srcOrd="1" destOrd="0" presId="urn:microsoft.com/office/officeart/2005/8/layout/vProcess5"/>
    <dgm:cxn modelId="{AB9848FB-E246-4BB0-AAA6-C074AF6D2469}" type="presOf" srcId="{0D4FB9AF-11CC-4EE1-91B9-0A7C4C5EAE16}" destId="{A255CB3F-79AA-4949-9E01-2220C406A40D}" srcOrd="0" destOrd="0" presId="urn:microsoft.com/office/officeart/2005/8/layout/vProcess5"/>
    <dgm:cxn modelId="{B5A880FF-4E2C-4570-A327-673FF3583F77}" type="presOf" srcId="{CAA8475E-39EF-4917-90F8-1075A2361E2B}" destId="{E35E5A58-4D36-47B7-8AE7-26D5A457B41F}" srcOrd="0" destOrd="0" presId="urn:microsoft.com/office/officeart/2005/8/layout/vProcess5"/>
    <dgm:cxn modelId="{774A375B-D78C-4BE4-9FB9-14923219BFB6}" type="presParOf" srcId="{B7311230-3361-43F8-B073-5A2B6CA9111C}" destId="{68CB0681-44EB-4665-8F1A-CF83545BF6B0}" srcOrd="0" destOrd="0" presId="urn:microsoft.com/office/officeart/2005/8/layout/vProcess5"/>
    <dgm:cxn modelId="{DAD55427-D74B-4390-9AA3-799E1B979489}" type="presParOf" srcId="{B7311230-3361-43F8-B073-5A2B6CA9111C}" destId="{993C863E-80A0-442F-B1B2-1722715D0127}" srcOrd="1" destOrd="0" presId="urn:microsoft.com/office/officeart/2005/8/layout/vProcess5"/>
    <dgm:cxn modelId="{49F7D4E3-6041-4B57-A4F4-C63C9B893522}" type="presParOf" srcId="{B7311230-3361-43F8-B073-5A2B6CA9111C}" destId="{A255CB3F-79AA-4949-9E01-2220C406A40D}" srcOrd="2" destOrd="0" presId="urn:microsoft.com/office/officeart/2005/8/layout/vProcess5"/>
    <dgm:cxn modelId="{F4BE3ED6-6114-4598-9887-92EFD4D90CC4}" type="presParOf" srcId="{B7311230-3361-43F8-B073-5A2B6CA9111C}" destId="{F1190D24-3897-4FE8-BEC0-3CBE2E8AED06}" srcOrd="3" destOrd="0" presId="urn:microsoft.com/office/officeart/2005/8/layout/vProcess5"/>
    <dgm:cxn modelId="{635EAEA3-903B-4171-893F-84A82F5FD49E}" type="presParOf" srcId="{B7311230-3361-43F8-B073-5A2B6CA9111C}" destId="{E35E5A58-4D36-47B7-8AE7-26D5A457B41F}" srcOrd="4" destOrd="0" presId="urn:microsoft.com/office/officeart/2005/8/layout/vProcess5"/>
    <dgm:cxn modelId="{CD730EC2-8A16-4EA5-8AA2-BD95D13CD6FD}" type="presParOf" srcId="{B7311230-3361-43F8-B073-5A2B6CA9111C}" destId="{9BA9E728-65AE-424A-8E9E-3B4279F29B9F}" srcOrd="5" destOrd="0" presId="urn:microsoft.com/office/officeart/2005/8/layout/vProcess5"/>
    <dgm:cxn modelId="{17E2DD1C-6AD3-4B28-B059-DDE99E998D93}" type="presParOf" srcId="{B7311230-3361-43F8-B073-5A2B6CA9111C}" destId="{50213309-9582-424C-85CD-865C46ABDBFC}" srcOrd="6" destOrd="0" presId="urn:microsoft.com/office/officeart/2005/8/layout/vProcess5"/>
    <dgm:cxn modelId="{1EE13BE1-929B-438D-A34C-33BCE809BF5A}" type="presParOf" srcId="{B7311230-3361-43F8-B073-5A2B6CA9111C}" destId="{62C30E97-6543-4C31-96DB-AC00F86C6CD5}" srcOrd="7" destOrd="0" presId="urn:microsoft.com/office/officeart/2005/8/layout/vProcess5"/>
    <dgm:cxn modelId="{9C7648A3-C514-4A4A-9816-05ACA42180DB}" type="presParOf" srcId="{B7311230-3361-43F8-B073-5A2B6CA9111C}" destId="{E04F1918-94EE-46D0-BAEA-F1F4B07E95C1}" srcOrd="8" destOrd="0" presId="urn:microsoft.com/office/officeart/2005/8/layout/vProcess5"/>
    <dgm:cxn modelId="{B978C0B4-1EE6-43F0-9ED3-BA6C864C4149}" type="presParOf" srcId="{B7311230-3361-43F8-B073-5A2B6CA9111C}" destId="{DA8BA134-BF8A-4786-BF28-57028D032055}" srcOrd="9" destOrd="0" presId="urn:microsoft.com/office/officeart/2005/8/layout/vProcess5"/>
    <dgm:cxn modelId="{CE08E36E-A21D-4819-A920-50A79124FF13}" type="presParOf" srcId="{B7311230-3361-43F8-B073-5A2B6CA9111C}" destId="{6887AF9D-D053-466C-A252-8E8538FD994E}" srcOrd="10" destOrd="0" presId="urn:microsoft.com/office/officeart/2005/8/layout/vProcess5"/>
    <dgm:cxn modelId="{6040BD8E-A11C-4DE9-9FF3-2BA9B2879F99}" type="presParOf" srcId="{B7311230-3361-43F8-B073-5A2B6CA9111C}" destId="{3B43C329-CC89-46BA-8931-835E1027B8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91533-729B-48E2-B96E-F6394AD981B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CB00B5-5205-4AB4-B688-F82E0FB35B74}">
      <dgm:prSet/>
      <dgm:spPr/>
      <dgm:t>
        <a:bodyPr/>
        <a:lstStyle/>
        <a:p>
          <a:r>
            <a:rPr lang="en-US" dirty="0"/>
            <a:t>1. Collaborative rather than extractive</a:t>
          </a:r>
        </a:p>
      </dgm:t>
    </dgm:pt>
    <dgm:pt modelId="{2C0945A0-AC1A-487B-A72E-386374DE3D33}" type="parTrans" cxnId="{ADF9BC8F-EADE-4CC2-A261-C1FF55D11DB1}">
      <dgm:prSet/>
      <dgm:spPr/>
      <dgm:t>
        <a:bodyPr/>
        <a:lstStyle/>
        <a:p>
          <a:endParaRPr lang="en-US"/>
        </a:p>
      </dgm:t>
    </dgm:pt>
    <dgm:pt modelId="{31C0ED63-1028-4EE6-860F-B0E82B96C9EB}" type="sibTrans" cxnId="{ADF9BC8F-EADE-4CC2-A261-C1FF55D11DB1}">
      <dgm:prSet/>
      <dgm:spPr/>
      <dgm:t>
        <a:bodyPr/>
        <a:lstStyle/>
        <a:p>
          <a:endParaRPr lang="en-US"/>
        </a:p>
      </dgm:t>
    </dgm:pt>
    <dgm:pt modelId="{C10FB071-3CA6-47C7-9520-734A75AAED07}">
      <dgm:prSet/>
      <dgm:spPr/>
      <dgm:t>
        <a:bodyPr/>
        <a:lstStyle/>
        <a:p>
          <a:r>
            <a:rPr lang="en-US" dirty="0"/>
            <a:t>2. Local, community knowledge valued</a:t>
          </a:r>
        </a:p>
      </dgm:t>
    </dgm:pt>
    <dgm:pt modelId="{074251CD-42D7-4F0A-8091-BFFB6CB5CF31}" type="parTrans" cxnId="{1B38CF66-D7A5-4683-9E6F-0751B518E66D}">
      <dgm:prSet/>
      <dgm:spPr/>
      <dgm:t>
        <a:bodyPr/>
        <a:lstStyle/>
        <a:p>
          <a:endParaRPr lang="en-US"/>
        </a:p>
      </dgm:t>
    </dgm:pt>
    <dgm:pt modelId="{81B30B9B-B998-4363-8DEA-B032F95B98C9}" type="sibTrans" cxnId="{1B38CF66-D7A5-4683-9E6F-0751B518E66D}">
      <dgm:prSet/>
      <dgm:spPr/>
      <dgm:t>
        <a:bodyPr/>
        <a:lstStyle/>
        <a:p>
          <a:endParaRPr lang="en-US"/>
        </a:p>
      </dgm:t>
    </dgm:pt>
    <dgm:pt modelId="{57A11A54-8B7D-4FEE-BA1E-09766FD0A674}">
      <dgm:prSet/>
      <dgm:spPr/>
      <dgm:t>
        <a:bodyPr/>
        <a:lstStyle/>
        <a:p>
          <a:r>
            <a:rPr lang="en-US" dirty="0"/>
            <a:t>3. Interests of the community are represented in the research questions</a:t>
          </a:r>
        </a:p>
      </dgm:t>
    </dgm:pt>
    <dgm:pt modelId="{023575DD-3243-41A3-AF42-B4F0C6A0C37D}" type="parTrans" cxnId="{9403CD7F-025A-4FD6-8743-A19E993367A3}">
      <dgm:prSet/>
      <dgm:spPr/>
      <dgm:t>
        <a:bodyPr/>
        <a:lstStyle/>
        <a:p>
          <a:endParaRPr lang="en-US"/>
        </a:p>
      </dgm:t>
    </dgm:pt>
    <dgm:pt modelId="{19F8E9D9-979F-4AD0-AFF3-360129680319}" type="sibTrans" cxnId="{9403CD7F-025A-4FD6-8743-A19E993367A3}">
      <dgm:prSet/>
      <dgm:spPr/>
      <dgm:t>
        <a:bodyPr/>
        <a:lstStyle/>
        <a:p>
          <a:endParaRPr lang="en-US"/>
        </a:p>
      </dgm:t>
    </dgm:pt>
    <dgm:pt modelId="{78D2C9CF-67C0-4B63-B0B0-B33AF54740C0}">
      <dgm:prSet/>
      <dgm:spPr/>
      <dgm:t>
        <a:bodyPr/>
        <a:lstStyle/>
        <a:p>
          <a:r>
            <a:rPr lang="en-US" dirty="0"/>
            <a:t>4. Co-learning process</a:t>
          </a:r>
        </a:p>
      </dgm:t>
    </dgm:pt>
    <dgm:pt modelId="{830D9E63-ABFB-427E-83BC-066A2E827614}" type="parTrans" cxnId="{5A99845C-5593-4544-BE85-836F0DFB1961}">
      <dgm:prSet/>
      <dgm:spPr/>
      <dgm:t>
        <a:bodyPr/>
        <a:lstStyle/>
        <a:p>
          <a:endParaRPr lang="en-US"/>
        </a:p>
      </dgm:t>
    </dgm:pt>
    <dgm:pt modelId="{1070A37D-6411-442E-AC4D-A31E75086A7F}" type="sibTrans" cxnId="{5A99845C-5593-4544-BE85-836F0DFB1961}">
      <dgm:prSet/>
      <dgm:spPr/>
      <dgm:t>
        <a:bodyPr/>
        <a:lstStyle/>
        <a:p>
          <a:endParaRPr lang="en-US"/>
        </a:p>
      </dgm:t>
    </dgm:pt>
    <dgm:pt modelId="{6200C6A6-EC1B-4F73-9643-0E755A1F298D}">
      <dgm:prSet/>
      <dgm:spPr/>
      <dgm:t>
        <a:bodyPr/>
        <a:lstStyle/>
        <a:p>
          <a:r>
            <a:rPr lang="en-US" dirty="0"/>
            <a:t>5. Iterative and reflexive effort during the research</a:t>
          </a:r>
        </a:p>
      </dgm:t>
    </dgm:pt>
    <dgm:pt modelId="{1C8C6A90-FBC5-41AF-8D02-5003F33C830B}" type="parTrans" cxnId="{1469DCE1-4F7A-4D82-8CB4-82FADFBC6E76}">
      <dgm:prSet/>
      <dgm:spPr/>
      <dgm:t>
        <a:bodyPr/>
        <a:lstStyle/>
        <a:p>
          <a:endParaRPr lang="en-US"/>
        </a:p>
      </dgm:t>
    </dgm:pt>
    <dgm:pt modelId="{260CBAA8-58FE-4102-BADC-D0BF7DCCC377}" type="sibTrans" cxnId="{1469DCE1-4F7A-4D82-8CB4-82FADFBC6E76}">
      <dgm:prSet/>
      <dgm:spPr/>
      <dgm:t>
        <a:bodyPr/>
        <a:lstStyle/>
        <a:p>
          <a:endParaRPr lang="en-US"/>
        </a:p>
      </dgm:t>
    </dgm:pt>
    <dgm:pt modelId="{8B13630D-94E3-44BC-A5E4-486D7B3AC624}">
      <dgm:prSet/>
      <dgm:spPr/>
      <dgm:t>
        <a:bodyPr/>
        <a:lstStyle/>
        <a:p>
          <a:r>
            <a:rPr lang="en-US" dirty="0"/>
            <a:t>6. Discussion of findings prior to publication</a:t>
          </a:r>
        </a:p>
      </dgm:t>
    </dgm:pt>
    <dgm:pt modelId="{DEA68196-5421-4DB0-8BA2-88969E15B82A}" type="parTrans" cxnId="{7A454F03-3EF5-451D-B171-4C072B72CD0E}">
      <dgm:prSet/>
      <dgm:spPr/>
      <dgm:t>
        <a:bodyPr/>
        <a:lstStyle/>
        <a:p>
          <a:endParaRPr lang="en-US"/>
        </a:p>
      </dgm:t>
    </dgm:pt>
    <dgm:pt modelId="{F170705D-3BE9-478C-A150-38E19D17B65D}" type="sibTrans" cxnId="{7A454F03-3EF5-451D-B171-4C072B72CD0E}">
      <dgm:prSet/>
      <dgm:spPr/>
      <dgm:t>
        <a:bodyPr/>
        <a:lstStyle/>
        <a:p>
          <a:endParaRPr lang="en-US"/>
        </a:p>
      </dgm:t>
    </dgm:pt>
    <dgm:pt modelId="{662CA2AD-5A2E-4772-8AD8-B67F93FF2BCC}">
      <dgm:prSet/>
      <dgm:spPr/>
      <dgm:t>
        <a:bodyPr/>
        <a:lstStyle/>
        <a:p>
          <a:r>
            <a:rPr lang="en-US" dirty="0"/>
            <a:t>7. Return of publications to community</a:t>
          </a:r>
        </a:p>
      </dgm:t>
    </dgm:pt>
    <dgm:pt modelId="{A4ED6BA0-F3F1-4185-8E9C-BA88C96C85F0}" type="parTrans" cxnId="{AFB2FF81-B9ED-4302-9307-DB454DCE08AF}">
      <dgm:prSet/>
      <dgm:spPr/>
      <dgm:t>
        <a:bodyPr/>
        <a:lstStyle/>
        <a:p>
          <a:endParaRPr lang="en-US"/>
        </a:p>
      </dgm:t>
    </dgm:pt>
    <dgm:pt modelId="{C3635E2A-0561-48B1-A60C-0917F4DB470E}" type="sibTrans" cxnId="{AFB2FF81-B9ED-4302-9307-DB454DCE08AF}">
      <dgm:prSet/>
      <dgm:spPr/>
      <dgm:t>
        <a:bodyPr/>
        <a:lstStyle/>
        <a:p>
          <a:endParaRPr lang="en-US"/>
        </a:p>
      </dgm:t>
    </dgm:pt>
    <dgm:pt modelId="{872DFD69-EF53-4A2B-8462-97C6E1FBC846}" type="pres">
      <dgm:prSet presAssocID="{C3091533-729B-48E2-B96E-F6394AD981B1}" presName="vert0" presStyleCnt="0">
        <dgm:presLayoutVars>
          <dgm:dir/>
          <dgm:animOne val="branch"/>
          <dgm:animLvl val="lvl"/>
        </dgm:presLayoutVars>
      </dgm:prSet>
      <dgm:spPr/>
    </dgm:pt>
    <dgm:pt modelId="{49FE3F8F-47BE-4752-9239-72B3D8683D60}" type="pres">
      <dgm:prSet presAssocID="{9ECB00B5-5205-4AB4-B688-F82E0FB35B74}" presName="thickLine" presStyleLbl="alignNode1" presStyleIdx="0" presStyleCnt="7"/>
      <dgm:spPr/>
    </dgm:pt>
    <dgm:pt modelId="{72CB9E9D-8E20-49D1-9221-7BFF2105BF2D}" type="pres">
      <dgm:prSet presAssocID="{9ECB00B5-5205-4AB4-B688-F82E0FB35B74}" presName="horz1" presStyleCnt="0"/>
      <dgm:spPr/>
    </dgm:pt>
    <dgm:pt modelId="{99F3E007-1512-414C-BC42-392D06BD5680}" type="pres">
      <dgm:prSet presAssocID="{9ECB00B5-5205-4AB4-B688-F82E0FB35B74}" presName="tx1" presStyleLbl="revTx" presStyleIdx="0" presStyleCnt="7"/>
      <dgm:spPr/>
    </dgm:pt>
    <dgm:pt modelId="{C1014C8A-EFD9-48AE-9074-30EA56A872A4}" type="pres">
      <dgm:prSet presAssocID="{9ECB00B5-5205-4AB4-B688-F82E0FB35B74}" presName="vert1" presStyleCnt="0"/>
      <dgm:spPr/>
    </dgm:pt>
    <dgm:pt modelId="{480DA037-C19C-4423-B02A-80270B4726F9}" type="pres">
      <dgm:prSet presAssocID="{C10FB071-3CA6-47C7-9520-734A75AAED07}" presName="thickLine" presStyleLbl="alignNode1" presStyleIdx="1" presStyleCnt="7"/>
      <dgm:spPr/>
    </dgm:pt>
    <dgm:pt modelId="{0D221BBA-81B0-41A4-90D6-681F28C68B92}" type="pres">
      <dgm:prSet presAssocID="{C10FB071-3CA6-47C7-9520-734A75AAED07}" presName="horz1" presStyleCnt="0"/>
      <dgm:spPr/>
    </dgm:pt>
    <dgm:pt modelId="{EEDE284B-CCFA-4285-ACDC-7FAD08EBEA1B}" type="pres">
      <dgm:prSet presAssocID="{C10FB071-3CA6-47C7-9520-734A75AAED07}" presName="tx1" presStyleLbl="revTx" presStyleIdx="1" presStyleCnt="7"/>
      <dgm:spPr/>
    </dgm:pt>
    <dgm:pt modelId="{6A40A889-EAE4-4D92-9E15-B7B84323CBE1}" type="pres">
      <dgm:prSet presAssocID="{C10FB071-3CA6-47C7-9520-734A75AAED07}" presName="vert1" presStyleCnt="0"/>
      <dgm:spPr/>
    </dgm:pt>
    <dgm:pt modelId="{0D184E8D-F396-440D-B1EB-108A1EE32F5F}" type="pres">
      <dgm:prSet presAssocID="{57A11A54-8B7D-4FEE-BA1E-09766FD0A674}" presName="thickLine" presStyleLbl="alignNode1" presStyleIdx="2" presStyleCnt="7"/>
      <dgm:spPr/>
    </dgm:pt>
    <dgm:pt modelId="{B57F8A31-4873-4594-B336-063A88956731}" type="pres">
      <dgm:prSet presAssocID="{57A11A54-8B7D-4FEE-BA1E-09766FD0A674}" presName="horz1" presStyleCnt="0"/>
      <dgm:spPr/>
    </dgm:pt>
    <dgm:pt modelId="{591B35F9-FCCA-4E82-9148-F1A6FEC28F98}" type="pres">
      <dgm:prSet presAssocID="{57A11A54-8B7D-4FEE-BA1E-09766FD0A674}" presName="tx1" presStyleLbl="revTx" presStyleIdx="2" presStyleCnt="7"/>
      <dgm:spPr/>
    </dgm:pt>
    <dgm:pt modelId="{3B4ECB06-D6F5-493E-8D7A-4E92DC70C4FA}" type="pres">
      <dgm:prSet presAssocID="{57A11A54-8B7D-4FEE-BA1E-09766FD0A674}" presName="vert1" presStyleCnt="0"/>
      <dgm:spPr/>
    </dgm:pt>
    <dgm:pt modelId="{0B0BEAE4-DBCD-4565-9781-B713EE759176}" type="pres">
      <dgm:prSet presAssocID="{78D2C9CF-67C0-4B63-B0B0-B33AF54740C0}" presName="thickLine" presStyleLbl="alignNode1" presStyleIdx="3" presStyleCnt="7"/>
      <dgm:spPr/>
    </dgm:pt>
    <dgm:pt modelId="{90B22D94-9E0A-4B2B-BA37-D5BEDC545F6C}" type="pres">
      <dgm:prSet presAssocID="{78D2C9CF-67C0-4B63-B0B0-B33AF54740C0}" presName="horz1" presStyleCnt="0"/>
      <dgm:spPr/>
    </dgm:pt>
    <dgm:pt modelId="{F7D4A9D8-163E-4826-9E04-E03FAC2CA52A}" type="pres">
      <dgm:prSet presAssocID="{78D2C9CF-67C0-4B63-B0B0-B33AF54740C0}" presName="tx1" presStyleLbl="revTx" presStyleIdx="3" presStyleCnt="7"/>
      <dgm:spPr/>
    </dgm:pt>
    <dgm:pt modelId="{49527611-3F92-43F0-AA3A-5BF7E851A60C}" type="pres">
      <dgm:prSet presAssocID="{78D2C9CF-67C0-4B63-B0B0-B33AF54740C0}" presName="vert1" presStyleCnt="0"/>
      <dgm:spPr/>
    </dgm:pt>
    <dgm:pt modelId="{4041647F-FCCE-4404-AB1A-25900D15D721}" type="pres">
      <dgm:prSet presAssocID="{6200C6A6-EC1B-4F73-9643-0E755A1F298D}" presName="thickLine" presStyleLbl="alignNode1" presStyleIdx="4" presStyleCnt="7"/>
      <dgm:spPr/>
    </dgm:pt>
    <dgm:pt modelId="{0DFE9DE1-C604-41CF-8DFD-926107C7B97D}" type="pres">
      <dgm:prSet presAssocID="{6200C6A6-EC1B-4F73-9643-0E755A1F298D}" presName="horz1" presStyleCnt="0"/>
      <dgm:spPr/>
    </dgm:pt>
    <dgm:pt modelId="{BCA7D66D-6F14-4679-AD47-D2A4CF57B5FB}" type="pres">
      <dgm:prSet presAssocID="{6200C6A6-EC1B-4F73-9643-0E755A1F298D}" presName="tx1" presStyleLbl="revTx" presStyleIdx="4" presStyleCnt="7"/>
      <dgm:spPr/>
    </dgm:pt>
    <dgm:pt modelId="{BE9109FD-0627-42B4-B641-815EDC647F8A}" type="pres">
      <dgm:prSet presAssocID="{6200C6A6-EC1B-4F73-9643-0E755A1F298D}" presName="vert1" presStyleCnt="0"/>
      <dgm:spPr/>
    </dgm:pt>
    <dgm:pt modelId="{8B2AA88D-21A1-42B6-A8E1-5A2BB949E96B}" type="pres">
      <dgm:prSet presAssocID="{8B13630D-94E3-44BC-A5E4-486D7B3AC624}" presName="thickLine" presStyleLbl="alignNode1" presStyleIdx="5" presStyleCnt="7"/>
      <dgm:spPr/>
    </dgm:pt>
    <dgm:pt modelId="{08E5F14F-B9F4-415C-BAE7-A81DAD9BD81C}" type="pres">
      <dgm:prSet presAssocID="{8B13630D-94E3-44BC-A5E4-486D7B3AC624}" presName="horz1" presStyleCnt="0"/>
      <dgm:spPr/>
    </dgm:pt>
    <dgm:pt modelId="{9C018895-97B8-4785-8353-768B369CB7E9}" type="pres">
      <dgm:prSet presAssocID="{8B13630D-94E3-44BC-A5E4-486D7B3AC624}" presName="tx1" presStyleLbl="revTx" presStyleIdx="5" presStyleCnt="7"/>
      <dgm:spPr/>
    </dgm:pt>
    <dgm:pt modelId="{67EFA0FA-16CC-4356-8411-A933EDD803C8}" type="pres">
      <dgm:prSet presAssocID="{8B13630D-94E3-44BC-A5E4-486D7B3AC624}" presName="vert1" presStyleCnt="0"/>
      <dgm:spPr/>
    </dgm:pt>
    <dgm:pt modelId="{D4C05B08-D5ED-479C-9378-A8B99A0E2DB9}" type="pres">
      <dgm:prSet presAssocID="{662CA2AD-5A2E-4772-8AD8-B67F93FF2BCC}" presName="thickLine" presStyleLbl="alignNode1" presStyleIdx="6" presStyleCnt="7"/>
      <dgm:spPr/>
    </dgm:pt>
    <dgm:pt modelId="{AF822B27-D11A-4D04-9F3E-072AE3A4CE05}" type="pres">
      <dgm:prSet presAssocID="{662CA2AD-5A2E-4772-8AD8-B67F93FF2BCC}" presName="horz1" presStyleCnt="0"/>
      <dgm:spPr/>
    </dgm:pt>
    <dgm:pt modelId="{45557FA8-7AD0-4550-8598-7671B3132CE0}" type="pres">
      <dgm:prSet presAssocID="{662CA2AD-5A2E-4772-8AD8-B67F93FF2BCC}" presName="tx1" presStyleLbl="revTx" presStyleIdx="6" presStyleCnt="7"/>
      <dgm:spPr/>
    </dgm:pt>
    <dgm:pt modelId="{DC42D649-B270-4633-AD11-48E8D417A77B}" type="pres">
      <dgm:prSet presAssocID="{662CA2AD-5A2E-4772-8AD8-B67F93FF2BCC}" presName="vert1" presStyleCnt="0"/>
      <dgm:spPr/>
    </dgm:pt>
  </dgm:ptLst>
  <dgm:cxnLst>
    <dgm:cxn modelId="{7A454F03-3EF5-451D-B171-4C072B72CD0E}" srcId="{C3091533-729B-48E2-B96E-F6394AD981B1}" destId="{8B13630D-94E3-44BC-A5E4-486D7B3AC624}" srcOrd="5" destOrd="0" parTransId="{DEA68196-5421-4DB0-8BA2-88969E15B82A}" sibTransId="{F170705D-3BE9-478C-A150-38E19D17B65D}"/>
    <dgm:cxn modelId="{689C5B09-C0F2-449C-A54F-31A9DCC43D27}" type="presOf" srcId="{662CA2AD-5A2E-4772-8AD8-B67F93FF2BCC}" destId="{45557FA8-7AD0-4550-8598-7671B3132CE0}" srcOrd="0" destOrd="0" presId="urn:microsoft.com/office/officeart/2008/layout/LinedList"/>
    <dgm:cxn modelId="{AEC3040B-E00D-4F11-9F87-8EF8A065686F}" type="presOf" srcId="{78D2C9CF-67C0-4B63-B0B0-B33AF54740C0}" destId="{F7D4A9D8-163E-4826-9E04-E03FAC2CA52A}" srcOrd="0" destOrd="0" presId="urn:microsoft.com/office/officeart/2008/layout/LinedList"/>
    <dgm:cxn modelId="{F196FA18-6CDF-4EF9-B48B-F648F47C610B}" type="presOf" srcId="{6200C6A6-EC1B-4F73-9643-0E755A1F298D}" destId="{BCA7D66D-6F14-4679-AD47-D2A4CF57B5FB}" srcOrd="0" destOrd="0" presId="urn:microsoft.com/office/officeart/2008/layout/LinedList"/>
    <dgm:cxn modelId="{37ACFD22-49DC-4F4C-9676-78278969C494}" type="presOf" srcId="{57A11A54-8B7D-4FEE-BA1E-09766FD0A674}" destId="{591B35F9-FCCA-4E82-9148-F1A6FEC28F98}" srcOrd="0" destOrd="0" presId="urn:microsoft.com/office/officeart/2008/layout/LinedList"/>
    <dgm:cxn modelId="{5A99845C-5593-4544-BE85-836F0DFB1961}" srcId="{C3091533-729B-48E2-B96E-F6394AD981B1}" destId="{78D2C9CF-67C0-4B63-B0B0-B33AF54740C0}" srcOrd="3" destOrd="0" parTransId="{830D9E63-ABFB-427E-83BC-066A2E827614}" sibTransId="{1070A37D-6411-442E-AC4D-A31E75086A7F}"/>
    <dgm:cxn modelId="{74700C62-C07D-4502-8CF4-87925967BFB4}" type="presOf" srcId="{9ECB00B5-5205-4AB4-B688-F82E0FB35B74}" destId="{99F3E007-1512-414C-BC42-392D06BD5680}" srcOrd="0" destOrd="0" presId="urn:microsoft.com/office/officeart/2008/layout/LinedList"/>
    <dgm:cxn modelId="{A7E8DD65-CEB5-46A5-BDE6-3241B33FE29F}" type="presOf" srcId="{8B13630D-94E3-44BC-A5E4-486D7B3AC624}" destId="{9C018895-97B8-4785-8353-768B369CB7E9}" srcOrd="0" destOrd="0" presId="urn:microsoft.com/office/officeart/2008/layout/LinedList"/>
    <dgm:cxn modelId="{1B38CF66-D7A5-4683-9E6F-0751B518E66D}" srcId="{C3091533-729B-48E2-B96E-F6394AD981B1}" destId="{C10FB071-3CA6-47C7-9520-734A75AAED07}" srcOrd="1" destOrd="0" parTransId="{074251CD-42D7-4F0A-8091-BFFB6CB5CF31}" sibTransId="{81B30B9B-B998-4363-8DEA-B032F95B98C9}"/>
    <dgm:cxn modelId="{9403CD7F-025A-4FD6-8743-A19E993367A3}" srcId="{C3091533-729B-48E2-B96E-F6394AD981B1}" destId="{57A11A54-8B7D-4FEE-BA1E-09766FD0A674}" srcOrd="2" destOrd="0" parTransId="{023575DD-3243-41A3-AF42-B4F0C6A0C37D}" sibTransId="{19F8E9D9-979F-4AD0-AFF3-360129680319}"/>
    <dgm:cxn modelId="{AFB2FF81-B9ED-4302-9307-DB454DCE08AF}" srcId="{C3091533-729B-48E2-B96E-F6394AD981B1}" destId="{662CA2AD-5A2E-4772-8AD8-B67F93FF2BCC}" srcOrd="6" destOrd="0" parTransId="{A4ED6BA0-F3F1-4185-8E9C-BA88C96C85F0}" sibTransId="{C3635E2A-0561-48B1-A60C-0917F4DB470E}"/>
    <dgm:cxn modelId="{7F299B8C-76A4-4AF2-9BDB-104DA9E22B3B}" type="presOf" srcId="{C3091533-729B-48E2-B96E-F6394AD981B1}" destId="{872DFD69-EF53-4A2B-8462-97C6E1FBC846}" srcOrd="0" destOrd="0" presId="urn:microsoft.com/office/officeart/2008/layout/LinedList"/>
    <dgm:cxn modelId="{ADF9BC8F-EADE-4CC2-A261-C1FF55D11DB1}" srcId="{C3091533-729B-48E2-B96E-F6394AD981B1}" destId="{9ECB00B5-5205-4AB4-B688-F82E0FB35B74}" srcOrd="0" destOrd="0" parTransId="{2C0945A0-AC1A-487B-A72E-386374DE3D33}" sibTransId="{31C0ED63-1028-4EE6-860F-B0E82B96C9EB}"/>
    <dgm:cxn modelId="{D3E5EED3-540A-4A82-B6A3-CED7D8B16B8B}" type="presOf" srcId="{C10FB071-3CA6-47C7-9520-734A75AAED07}" destId="{EEDE284B-CCFA-4285-ACDC-7FAD08EBEA1B}" srcOrd="0" destOrd="0" presId="urn:microsoft.com/office/officeart/2008/layout/LinedList"/>
    <dgm:cxn modelId="{1469DCE1-4F7A-4D82-8CB4-82FADFBC6E76}" srcId="{C3091533-729B-48E2-B96E-F6394AD981B1}" destId="{6200C6A6-EC1B-4F73-9643-0E755A1F298D}" srcOrd="4" destOrd="0" parTransId="{1C8C6A90-FBC5-41AF-8D02-5003F33C830B}" sibTransId="{260CBAA8-58FE-4102-BADC-D0BF7DCCC377}"/>
    <dgm:cxn modelId="{6D56789B-A95D-4F52-8F95-68B03C2088C6}" type="presParOf" srcId="{872DFD69-EF53-4A2B-8462-97C6E1FBC846}" destId="{49FE3F8F-47BE-4752-9239-72B3D8683D60}" srcOrd="0" destOrd="0" presId="urn:microsoft.com/office/officeart/2008/layout/LinedList"/>
    <dgm:cxn modelId="{24131F16-0E46-496D-8827-BA2868A8B5CC}" type="presParOf" srcId="{872DFD69-EF53-4A2B-8462-97C6E1FBC846}" destId="{72CB9E9D-8E20-49D1-9221-7BFF2105BF2D}" srcOrd="1" destOrd="0" presId="urn:microsoft.com/office/officeart/2008/layout/LinedList"/>
    <dgm:cxn modelId="{111331CC-53F1-4860-905D-424AA38A7194}" type="presParOf" srcId="{72CB9E9D-8E20-49D1-9221-7BFF2105BF2D}" destId="{99F3E007-1512-414C-BC42-392D06BD5680}" srcOrd="0" destOrd="0" presId="urn:microsoft.com/office/officeart/2008/layout/LinedList"/>
    <dgm:cxn modelId="{5764FA9E-0481-47A5-8B46-1F7E418F96A8}" type="presParOf" srcId="{72CB9E9D-8E20-49D1-9221-7BFF2105BF2D}" destId="{C1014C8A-EFD9-48AE-9074-30EA56A872A4}" srcOrd="1" destOrd="0" presId="urn:microsoft.com/office/officeart/2008/layout/LinedList"/>
    <dgm:cxn modelId="{347A735B-1EEA-42C4-9421-184261E79497}" type="presParOf" srcId="{872DFD69-EF53-4A2B-8462-97C6E1FBC846}" destId="{480DA037-C19C-4423-B02A-80270B4726F9}" srcOrd="2" destOrd="0" presId="urn:microsoft.com/office/officeart/2008/layout/LinedList"/>
    <dgm:cxn modelId="{0D400D2D-E69D-49FB-85B2-7F0F9F7FF294}" type="presParOf" srcId="{872DFD69-EF53-4A2B-8462-97C6E1FBC846}" destId="{0D221BBA-81B0-41A4-90D6-681F28C68B92}" srcOrd="3" destOrd="0" presId="urn:microsoft.com/office/officeart/2008/layout/LinedList"/>
    <dgm:cxn modelId="{BE592CE1-A770-4EE5-8AA7-4A159EC3DC7C}" type="presParOf" srcId="{0D221BBA-81B0-41A4-90D6-681F28C68B92}" destId="{EEDE284B-CCFA-4285-ACDC-7FAD08EBEA1B}" srcOrd="0" destOrd="0" presId="urn:microsoft.com/office/officeart/2008/layout/LinedList"/>
    <dgm:cxn modelId="{7D66E893-DEE0-46BA-92E0-F20211580535}" type="presParOf" srcId="{0D221BBA-81B0-41A4-90D6-681F28C68B92}" destId="{6A40A889-EAE4-4D92-9E15-B7B84323CBE1}" srcOrd="1" destOrd="0" presId="urn:microsoft.com/office/officeart/2008/layout/LinedList"/>
    <dgm:cxn modelId="{6D9A6C4A-C0B2-4EC2-B11A-7F49D43071C3}" type="presParOf" srcId="{872DFD69-EF53-4A2B-8462-97C6E1FBC846}" destId="{0D184E8D-F396-440D-B1EB-108A1EE32F5F}" srcOrd="4" destOrd="0" presId="urn:microsoft.com/office/officeart/2008/layout/LinedList"/>
    <dgm:cxn modelId="{4D4B7D22-97E3-4DA5-AC6A-C6039AAC539A}" type="presParOf" srcId="{872DFD69-EF53-4A2B-8462-97C6E1FBC846}" destId="{B57F8A31-4873-4594-B336-063A88956731}" srcOrd="5" destOrd="0" presId="urn:microsoft.com/office/officeart/2008/layout/LinedList"/>
    <dgm:cxn modelId="{B4808FAF-A5E2-48F3-983B-570ECB95A4A6}" type="presParOf" srcId="{B57F8A31-4873-4594-B336-063A88956731}" destId="{591B35F9-FCCA-4E82-9148-F1A6FEC28F98}" srcOrd="0" destOrd="0" presId="urn:microsoft.com/office/officeart/2008/layout/LinedList"/>
    <dgm:cxn modelId="{CB55CE44-CB47-45E7-8DB5-7F5906E832C5}" type="presParOf" srcId="{B57F8A31-4873-4594-B336-063A88956731}" destId="{3B4ECB06-D6F5-493E-8D7A-4E92DC70C4FA}" srcOrd="1" destOrd="0" presId="urn:microsoft.com/office/officeart/2008/layout/LinedList"/>
    <dgm:cxn modelId="{52B109AE-B816-4CBC-863A-9223A8330E96}" type="presParOf" srcId="{872DFD69-EF53-4A2B-8462-97C6E1FBC846}" destId="{0B0BEAE4-DBCD-4565-9781-B713EE759176}" srcOrd="6" destOrd="0" presId="urn:microsoft.com/office/officeart/2008/layout/LinedList"/>
    <dgm:cxn modelId="{C004DAB9-1F3A-4392-83EE-C5387B26E166}" type="presParOf" srcId="{872DFD69-EF53-4A2B-8462-97C6E1FBC846}" destId="{90B22D94-9E0A-4B2B-BA37-D5BEDC545F6C}" srcOrd="7" destOrd="0" presId="urn:microsoft.com/office/officeart/2008/layout/LinedList"/>
    <dgm:cxn modelId="{B630B9A8-AAFD-4536-95F2-5523A2706171}" type="presParOf" srcId="{90B22D94-9E0A-4B2B-BA37-D5BEDC545F6C}" destId="{F7D4A9D8-163E-4826-9E04-E03FAC2CA52A}" srcOrd="0" destOrd="0" presId="urn:microsoft.com/office/officeart/2008/layout/LinedList"/>
    <dgm:cxn modelId="{23A2CB1B-551B-43D7-AD88-2B678069A872}" type="presParOf" srcId="{90B22D94-9E0A-4B2B-BA37-D5BEDC545F6C}" destId="{49527611-3F92-43F0-AA3A-5BF7E851A60C}" srcOrd="1" destOrd="0" presId="urn:microsoft.com/office/officeart/2008/layout/LinedList"/>
    <dgm:cxn modelId="{E9133F6C-083F-4AEF-9CC9-3C4AE00E47EC}" type="presParOf" srcId="{872DFD69-EF53-4A2B-8462-97C6E1FBC846}" destId="{4041647F-FCCE-4404-AB1A-25900D15D721}" srcOrd="8" destOrd="0" presId="urn:microsoft.com/office/officeart/2008/layout/LinedList"/>
    <dgm:cxn modelId="{E3BCE391-DF27-4FE5-A170-0A71868DE0F3}" type="presParOf" srcId="{872DFD69-EF53-4A2B-8462-97C6E1FBC846}" destId="{0DFE9DE1-C604-41CF-8DFD-926107C7B97D}" srcOrd="9" destOrd="0" presId="urn:microsoft.com/office/officeart/2008/layout/LinedList"/>
    <dgm:cxn modelId="{86BBBDD5-10E2-4006-8F5A-9A6F1E9D5D5A}" type="presParOf" srcId="{0DFE9DE1-C604-41CF-8DFD-926107C7B97D}" destId="{BCA7D66D-6F14-4679-AD47-D2A4CF57B5FB}" srcOrd="0" destOrd="0" presId="urn:microsoft.com/office/officeart/2008/layout/LinedList"/>
    <dgm:cxn modelId="{F4EBBD70-768F-4841-AD2B-3CF77632C1D6}" type="presParOf" srcId="{0DFE9DE1-C604-41CF-8DFD-926107C7B97D}" destId="{BE9109FD-0627-42B4-B641-815EDC647F8A}" srcOrd="1" destOrd="0" presId="urn:microsoft.com/office/officeart/2008/layout/LinedList"/>
    <dgm:cxn modelId="{BCDF353E-E9F7-40C8-BB0F-41409EED1496}" type="presParOf" srcId="{872DFD69-EF53-4A2B-8462-97C6E1FBC846}" destId="{8B2AA88D-21A1-42B6-A8E1-5A2BB949E96B}" srcOrd="10" destOrd="0" presId="urn:microsoft.com/office/officeart/2008/layout/LinedList"/>
    <dgm:cxn modelId="{C79BC530-6775-4E54-A257-D9A7027A08AD}" type="presParOf" srcId="{872DFD69-EF53-4A2B-8462-97C6E1FBC846}" destId="{08E5F14F-B9F4-415C-BAE7-A81DAD9BD81C}" srcOrd="11" destOrd="0" presId="urn:microsoft.com/office/officeart/2008/layout/LinedList"/>
    <dgm:cxn modelId="{EC2A39DF-F724-4BDE-B86E-3CEAE9B2455E}" type="presParOf" srcId="{08E5F14F-B9F4-415C-BAE7-A81DAD9BD81C}" destId="{9C018895-97B8-4785-8353-768B369CB7E9}" srcOrd="0" destOrd="0" presId="urn:microsoft.com/office/officeart/2008/layout/LinedList"/>
    <dgm:cxn modelId="{306B31D7-D8D1-4792-8099-BDDB176C1D87}" type="presParOf" srcId="{08E5F14F-B9F4-415C-BAE7-A81DAD9BD81C}" destId="{67EFA0FA-16CC-4356-8411-A933EDD803C8}" srcOrd="1" destOrd="0" presId="urn:microsoft.com/office/officeart/2008/layout/LinedList"/>
    <dgm:cxn modelId="{C8B475C4-44A8-4263-AA2B-77ED23EEB54E}" type="presParOf" srcId="{872DFD69-EF53-4A2B-8462-97C6E1FBC846}" destId="{D4C05B08-D5ED-479C-9378-A8B99A0E2DB9}" srcOrd="12" destOrd="0" presId="urn:microsoft.com/office/officeart/2008/layout/LinedList"/>
    <dgm:cxn modelId="{8A3098E2-BB47-47C5-8CF2-189642F0408C}" type="presParOf" srcId="{872DFD69-EF53-4A2B-8462-97C6E1FBC846}" destId="{AF822B27-D11A-4D04-9F3E-072AE3A4CE05}" srcOrd="13" destOrd="0" presId="urn:microsoft.com/office/officeart/2008/layout/LinedList"/>
    <dgm:cxn modelId="{B7AF8742-2925-40D1-A6A2-124DA0FC2BDB}" type="presParOf" srcId="{AF822B27-D11A-4D04-9F3E-072AE3A4CE05}" destId="{45557FA8-7AD0-4550-8598-7671B3132CE0}" srcOrd="0" destOrd="0" presId="urn:microsoft.com/office/officeart/2008/layout/LinedList"/>
    <dgm:cxn modelId="{978BE376-10BE-41EF-A921-E4D3D83057DC}" type="presParOf" srcId="{AF822B27-D11A-4D04-9F3E-072AE3A4CE05}" destId="{DC42D649-B270-4633-AD11-48E8D417A7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C0C01-FC83-4374-ACED-C778E6A806DD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CC103E3-5DFD-4544-843F-B16B1A2A7BFE}">
      <dgm:prSet/>
      <dgm:spPr/>
      <dgm:t>
        <a:bodyPr/>
        <a:lstStyle/>
        <a:p>
          <a:r>
            <a:rPr lang="en-US" dirty="0"/>
            <a:t>1. connects students to people in community on mutually agreed projects</a:t>
          </a:r>
        </a:p>
      </dgm:t>
    </dgm:pt>
    <dgm:pt modelId="{3CDB4071-AC5D-46E8-A62C-2F088AE97340}" type="parTrans" cxnId="{8541DFFF-1F28-49AF-9DE0-45A52ACE9DC6}">
      <dgm:prSet/>
      <dgm:spPr/>
      <dgm:t>
        <a:bodyPr/>
        <a:lstStyle/>
        <a:p>
          <a:endParaRPr lang="en-US"/>
        </a:p>
      </dgm:t>
    </dgm:pt>
    <dgm:pt modelId="{442299DF-E1F9-4CFE-AAF5-6EC4BC05A62C}" type="sibTrans" cxnId="{8541DFFF-1F28-49AF-9DE0-45A52ACE9DC6}">
      <dgm:prSet/>
      <dgm:spPr/>
      <dgm:t>
        <a:bodyPr/>
        <a:lstStyle/>
        <a:p>
          <a:endParaRPr lang="en-US"/>
        </a:p>
      </dgm:t>
    </dgm:pt>
    <dgm:pt modelId="{44205F1A-B7BC-458B-8312-431ABAF4344D}">
      <dgm:prSet/>
      <dgm:spPr/>
      <dgm:t>
        <a:bodyPr/>
        <a:lstStyle/>
        <a:p>
          <a:r>
            <a:rPr lang="en-US"/>
            <a:t>2. encourages discipline to concentrate on daily events and details (use of field journals)</a:t>
          </a:r>
        </a:p>
      </dgm:t>
    </dgm:pt>
    <dgm:pt modelId="{753BF807-EE3C-4E27-A63E-9A50F8C07699}" type="parTrans" cxnId="{27A061FA-EB5D-478B-A895-7A07F6459A02}">
      <dgm:prSet/>
      <dgm:spPr/>
      <dgm:t>
        <a:bodyPr/>
        <a:lstStyle/>
        <a:p>
          <a:endParaRPr lang="en-US"/>
        </a:p>
      </dgm:t>
    </dgm:pt>
    <dgm:pt modelId="{92BFEF08-0756-485C-AE94-D1ECD7F41953}" type="sibTrans" cxnId="{27A061FA-EB5D-478B-A895-7A07F6459A02}">
      <dgm:prSet/>
      <dgm:spPr/>
      <dgm:t>
        <a:bodyPr/>
        <a:lstStyle/>
        <a:p>
          <a:endParaRPr lang="en-US"/>
        </a:p>
      </dgm:t>
    </dgm:pt>
    <dgm:pt modelId="{B8028B2E-6692-4D53-A670-EA26F0B069AD}">
      <dgm:prSet/>
      <dgm:spPr/>
      <dgm:t>
        <a:bodyPr/>
        <a:lstStyle/>
        <a:p>
          <a:r>
            <a:rPr lang="en-US" dirty="0"/>
            <a:t>3. contributes to change</a:t>
          </a:r>
        </a:p>
      </dgm:t>
    </dgm:pt>
    <dgm:pt modelId="{17695787-6CC9-418F-992F-4C33409830D0}" type="parTrans" cxnId="{65822066-253E-4C22-AC5F-EBFAB908BF19}">
      <dgm:prSet/>
      <dgm:spPr/>
      <dgm:t>
        <a:bodyPr/>
        <a:lstStyle/>
        <a:p>
          <a:endParaRPr lang="en-US"/>
        </a:p>
      </dgm:t>
    </dgm:pt>
    <dgm:pt modelId="{9539DB61-B783-40AD-A6C6-2CA6FD0803CE}" type="sibTrans" cxnId="{65822066-253E-4C22-AC5F-EBFAB908BF19}">
      <dgm:prSet/>
      <dgm:spPr/>
      <dgm:t>
        <a:bodyPr/>
        <a:lstStyle/>
        <a:p>
          <a:endParaRPr lang="en-US"/>
        </a:p>
      </dgm:t>
    </dgm:pt>
    <dgm:pt modelId="{F5F0D4B4-DA24-40ED-BBCA-1E8360BECDCC}" type="pres">
      <dgm:prSet presAssocID="{37BC0C01-FC83-4374-ACED-C778E6A806DD}" presName="vert0" presStyleCnt="0">
        <dgm:presLayoutVars>
          <dgm:dir/>
          <dgm:animOne val="branch"/>
          <dgm:animLvl val="lvl"/>
        </dgm:presLayoutVars>
      </dgm:prSet>
      <dgm:spPr/>
    </dgm:pt>
    <dgm:pt modelId="{1170BF06-FFD3-4743-9EC6-0AA8FCEFE5A2}" type="pres">
      <dgm:prSet presAssocID="{1CC103E3-5DFD-4544-843F-B16B1A2A7BFE}" presName="thickLine" presStyleLbl="alignNode1" presStyleIdx="0" presStyleCnt="3"/>
      <dgm:spPr/>
    </dgm:pt>
    <dgm:pt modelId="{88DC5354-14EB-4172-95CA-37DAC2614DA1}" type="pres">
      <dgm:prSet presAssocID="{1CC103E3-5DFD-4544-843F-B16B1A2A7BFE}" presName="horz1" presStyleCnt="0"/>
      <dgm:spPr/>
    </dgm:pt>
    <dgm:pt modelId="{51D91FB6-7E8B-486D-98DD-E4C7FBBC5AFF}" type="pres">
      <dgm:prSet presAssocID="{1CC103E3-5DFD-4544-843F-B16B1A2A7BFE}" presName="tx1" presStyleLbl="revTx" presStyleIdx="0" presStyleCnt="3"/>
      <dgm:spPr/>
    </dgm:pt>
    <dgm:pt modelId="{2743A23C-F5BE-4F54-A18C-86AF81461BD9}" type="pres">
      <dgm:prSet presAssocID="{1CC103E3-5DFD-4544-843F-B16B1A2A7BFE}" presName="vert1" presStyleCnt="0"/>
      <dgm:spPr/>
    </dgm:pt>
    <dgm:pt modelId="{7DB5F3AB-CD70-4408-AF05-BFC44B78AB08}" type="pres">
      <dgm:prSet presAssocID="{44205F1A-B7BC-458B-8312-431ABAF4344D}" presName="thickLine" presStyleLbl="alignNode1" presStyleIdx="1" presStyleCnt="3"/>
      <dgm:spPr/>
    </dgm:pt>
    <dgm:pt modelId="{C2716710-DBAE-48E5-9E5E-0317D1BF3708}" type="pres">
      <dgm:prSet presAssocID="{44205F1A-B7BC-458B-8312-431ABAF4344D}" presName="horz1" presStyleCnt="0"/>
      <dgm:spPr/>
    </dgm:pt>
    <dgm:pt modelId="{940CD6EC-6105-4CDE-AFBB-FF4BD49553BB}" type="pres">
      <dgm:prSet presAssocID="{44205F1A-B7BC-458B-8312-431ABAF4344D}" presName="tx1" presStyleLbl="revTx" presStyleIdx="1" presStyleCnt="3"/>
      <dgm:spPr/>
    </dgm:pt>
    <dgm:pt modelId="{87AA00B3-3FE3-48F0-AC88-D2709D6B4EFC}" type="pres">
      <dgm:prSet presAssocID="{44205F1A-B7BC-458B-8312-431ABAF4344D}" presName="vert1" presStyleCnt="0"/>
      <dgm:spPr/>
    </dgm:pt>
    <dgm:pt modelId="{35FC7583-0ACD-44CC-85DB-95C0FB05836E}" type="pres">
      <dgm:prSet presAssocID="{B8028B2E-6692-4D53-A670-EA26F0B069AD}" presName="thickLine" presStyleLbl="alignNode1" presStyleIdx="2" presStyleCnt="3"/>
      <dgm:spPr/>
    </dgm:pt>
    <dgm:pt modelId="{232FA519-A226-46D9-8215-AD283DC9B390}" type="pres">
      <dgm:prSet presAssocID="{B8028B2E-6692-4D53-A670-EA26F0B069AD}" presName="horz1" presStyleCnt="0"/>
      <dgm:spPr/>
    </dgm:pt>
    <dgm:pt modelId="{22C7235C-3CE6-44AF-9367-25236F96D025}" type="pres">
      <dgm:prSet presAssocID="{B8028B2E-6692-4D53-A670-EA26F0B069AD}" presName="tx1" presStyleLbl="revTx" presStyleIdx="2" presStyleCnt="3"/>
      <dgm:spPr/>
    </dgm:pt>
    <dgm:pt modelId="{777193BD-F87C-4C7B-9DDA-4547E29FA576}" type="pres">
      <dgm:prSet presAssocID="{B8028B2E-6692-4D53-A670-EA26F0B069AD}" presName="vert1" presStyleCnt="0"/>
      <dgm:spPr/>
    </dgm:pt>
  </dgm:ptLst>
  <dgm:cxnLst>
    <dgm:cxn modelId="{65822066-253E-4C22-AC5F-EBFAB908BF19}" srcId="{37BC0C01-FC83-4374-ACED-C778E6A806DD}" destId="{B8028B2E-6692-4D53-A670-EA26F0B069AD}" srcOrd="2" destOrd="0" parTransId="{17695787-6CC9-418F-992F-4C33409830D0}" sibTransId="{9539DB61-B783-40AD-A6C6-2CA6FD0803CE}"/>
    <dgm:cxn modelId="{E3EC3183-D0F9-4484-84BE-7151FDC5C0BD}" type="presOf" srcId="{37BC0C01-FC83-4374-ACED-C778E6A806DD}" destId="{F5F0D4B4-DA24-40ED-BBCA-1E8360BECDCC}" srcOrd="0" destOrd="0" presId="urn:microsoft.com/office/officeart/2008/layout/LinedList"/>
    <dgm:cxn modelId="{F628FE86-AEF5-440A-B168-98681F23AD4F}" type="presOf" srcId="{44205F1A-B7BC-458B-8312-431ABAF4344D}" destId="{940CD6EC-6105-4CDE-AFBB-FF4BD49553BB}" srcOrd="0" destOrd="0" presId="urn:microsoft.com/office/officeart/2008/layout/LinedList"/>
    <dgm:cxn modelId="{D902E88E-87F5-4338-A427-28D4B8C8D202}" type="presOf" srcId="{B8028B2E-6692-4D53-A670-EA26F0B069AD}" destId="{22C7235C-3CE6-44AF-9367-25236F96D025}" srcOrd="0" destOrd="0" presId="urn:microsoft.com/office/officeart/2008/layout/LinedList"/>
    <dgm:cxn modelId="{C977FAF0-2581-42DA-81D0-7C2F5CCCF784}" type="presOf" srcId="{1CC103E3-5DFD-4544-843F-B16B1A2A7BFE}" destId="{51D91FB6-7E8B-486D-98DD-E4C7FBBC5AFF}" srcOrd="0" destOrd="0" presId="urn:microsoft.com/office/officeart/2008/layout/LinedList"/>
    <dgm:cxn modelId="{27A061FA-EB5D-478B-A895-7A07F6459A02}" srcId="{37BC0C01-FC83-4374-ACED-C778E6A806DD}" destId="{44205F1A-B7BC-458B-8312-431ABAF4344D}" srcOrd="1" destOrd="0" parTransId="{753BF807-EE3C-4E27-A63E-9A50F8C07699}" sibTransId="{92BFEF08-0756-485C-AE94-D1ECD7F41953}"/>
    <dgm:cxn modelId="{8541DFFF-1F28-49AF-9DE0-45A52ACE9DC6}" srcId="{37BC0C01-FC83-4374-ACED-C778E6A806DD}" destId="{1CC103E3-5DFD-4544-843F-B16B1A2A7BFE}" srcOrd="0" destOrd="0" parTransId="{3CDB4071-AC5D-46E8-A62C-2F088AE97340}" sibTransId="{442299DF-E1F9-4CFE-AAF5-6EC4BC05A62C}"/>
    <dgm:cxn modelId="{28813934-BFAD-4ABC-88FD-0B729D6D2864}" type="presParOf" srcId="{F5F0D4B4-DA24-40ED-BBCA-1E8360BECDCC}" destId="{1170BF06-FFD3-4743-9EC6-0AA8FCEFE5A2}" srcOrd="0" destOrd="0" presId="urn:microsoft.com/office/officeart/2008/layout/LinedList"/>
    <dgm:cxn modelId="{8C140A68-FCF7-4B7D-9FED-7F985E1734E3}" type="presParOf" srcId="{F5F0D4B4-DA24-40ED-BBCA-1E8360BECDCC}" destId="{88DC5354-14EB-4172-95CA-37DAC2614DA1}" srcOrd="1" destOrd="0" presId="urn:microsoft.com/office/officeart/2008/layout/LinedList"/>
    <dgm:cxn modelId="{9A8D8380-07C3-43E2-9A99-0DE199014D6B}" type="presParOf" srcId="{88DC5354-14EB-4172-95CA-37DAC2614DA1}" destId="{51D91FB6-7E8B-486D-98DD-E4C7FBBC5AFF}" srcOrd="0" destOrd="0" presId="urn:microsoft.com/office/officeart/2008/layout/LinedList"/>
    <dgm:cxn modelId="{EB13183D-B876-4AC7-B522-FF9223EEDA96}" type="presParOf" srcId="{88DC5354-14EB-4172-95CA-37DAC2614DA1}" destId="{2743A23C-F5BE-4F54-A18C-86AF81461BD9}" srcOrd="1" destOrd="0" presId="urn:microsoft.com/office/officeart/2008/layout/LinedList"/>
    <dgm:cxn modelId="{530A3CFD-2E0B-4B67-8D6D-3E79BE90701C}" type="presParOf" srcId="{F5F0D4B4-DA24-40ED-BBCA-1E8360BECDCC}" destId="{7DB5F3AB-CD70-4408-AF05-BFC44B78AB08}" srcOrd="2" destOrd="0" presId="urn:microsoft.com/office/officeart/2008/layout/LinedList"/>
    <dgm:cxn modelId="{3F9DD720-412F-4153-AC3F-760841F0A304}" type="presParOf" srcId="{F5F0D4B4-DA24-40ED-BBCA-1E8360BECDCC}" destId="{C2716710-DBAE-48E5-9E5E-0317D1BF3708}" srcOrd="3" destOrd="0" presId="urn:microsoft.com/office/officeart/2008/layout/LinedList"/>
    <dgm:cxn modelId="{0C6297A0-32D5-4E3E-BD25-E684CB817FD9}" type="presParOf" srcId="{C2716710-DBAE-48E5-9E5E-0317D1BF3708}" destId="{940CD6EC-6105-4CDE-AFBB-FF4BD49553BB}" srcOrd="0" destOrd="0" presId="urn:microsoft.com/office/officeart/2008/layout/LinedList"/>
    <dgm:cxn modelId="{B401C736-A006-4BE1-B22C-15B4876AF577}" type="presParOf" srcId="{C2716710-DBAE-48E5-9E5E-0317D1BF3708}" destId="{87AA00B3-3FE3-48F0-AC88-D2709D6B4EFC}" srcOrd="1" destOrd="0" presId="urn:microsoft.com/office/officeart/2008/layout/LinedList"/>
    <dgm:cxn modelId="{D4505CB3-CB4A-4D1B-BA81-1DA02DB23AB6}" type="presParOf" srcId="{F5F0D4B4-DA24-40ED-BBCA-1E8360BECDCC}" destId="{35FC7583-0ACD-44CC-85DB-95C0FB05836E}" srcOrd="4" destOrd="0" presId="urn:microsoft.com/office/officeart/2008/layout/LinedList"/>
    <dgm:cxn modelId="{5945D612-7874-430C-B042-A4795849103F}" type="presParOf" srcId="{F5F0D4B4-DA24-40ED-BBCA-1E8360BECDCC}" destId="{232FA519-A226-46D9-8215-AD283DC9B390}" srcOrd="5" destOrd="0" presId="urn:microsoft.com/office/officeart/2008/layout/LinedList"/>
    <dgm:cxn modelId="{DC2FF29B-0F31-4A73-9587-C17B3B25D9AE}" type="presParOf" srcId="{232FA519-A226-46D9-8215-AD283DC9B390}" destId="{22C7235C-3CE6-44AF-9367-25236F96D025}" srcOrd="0" destOrd="0" presId="urn:microsoft.com/office/officeart/2008/layout/LinedList"/>
    <dgm:cxn modelId="{7D612468-B631-4477-8245-A46E930E5D6F}" type="presParOf" srcId="{232FA519-A226-46D9-8215-AD283DC9B390}" destId="{777193BD-F87C-4C7B-9DDA-4547E29FA5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354C6-9489-49C6-85B2-E20F8D9F899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80059E-2B61-4809-B1E6-FD069D66C3ED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https://borderreu.nmsu.edu/</a:t>
          </a:r>
          <a:endParaRPr lang="en-US"/>
        </a:p>
      </dgm:t>
    </dgm:pt>
    <dgm:pt modelId="{63F48004-C122-4E55-93F3-9B693B7FE9A3}" type="parTrans" cxnId="{46B306A1-EBAC-4434-8089-0EBDD9192BB0}">
      <dgm:prSet/>
      <dgm:spPr/>
      <dgm:t>
        <a:bodyPr/>
        <a:lstStyle/>
        <a:p>
          <a:endParaRPr lang="en-US"/>
        </a:p>
      </dgm:t>
    </dgm:pt>
    <dgm:pt modelId="{3A2441B9-2B2F-4361-A295-C319BC556EE8}" type="sibTrans" cxnId="{46B306A1-EBAC-4434-8089-0EBDD9192BB0}">
      <dgm:prSet/>
      <dgm:spPr/>
      <dgm:t>
        <a:bodyPr/>
        <a:lstStyle/>
        <a:p>
          <a:endParaRPr lang="en-US"/>
        </a:p>
      </dgm:t>
    </dgm:pt>
    <dgm:pt modelId="{18FF60C8-CB3C-4FB4-B5BF-F115D4063282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https://borderreu.nmsu.edu/scholarly-products/list-all-products.html</a:t>
          </a:r>
          <a:endParaRPr lang="en-US"/>
        </a:p>
      </dgm:t>
    </dgm:pt>
    <dgm:pt modelId="{AB953589-0C4A-4F76-A4A1-90CE72DF06C1}" type="parTrans" cxnId="{130919F1-1D40-4396-8D50-CD99963D4A43}">
      <dgm:prSet/>
      <dgm:spPr/>
      <dgm:t>
        <a:bodyPr/>
        <a:lstStyle/>
        <a:p>
          <a:endParaRPr lang="en-US"/>
        </a:p>
      </dgm:t>
    </dgm:pt>
    <dgm:pt modelId="{7B57CE8A-5888-40C6-AB23-91550331558B}" type="sibTrans" cxnId="{130919F1-1D40-4396-8D50-CD99963D4A43}">
      <dgm:prSet/>
      <dgm:spPr/>
      <dgm:t>
        <a:bodyPr/>
        <a:lstStyle/>
        <a:p>
          <a:endParaRPr lang="en-US"/>
        </a:p>
      </dgm:t>
    </dgm:pt>
    <dgm:pt modelId="{0EC41FE8-6D70-44DD-A2D1-41FBDB6D0E41}" type="pres">
      <dgm:prSet presAssocID="{A41354C6-9489-49C6-85B2-E20F8D9F8992}" presName="vert0" presStyleCnt="0">
        <dgm:presLayoutVars>
          <dgm:dir/>
          <dgm:animOne val="branch"/>
          <dgm:animLvl val="lvl"/>
        </dgm:presLayoutVars>
      </dgm:prSet>
      <dgm:spPr/>
    </dgm:pt>
    <dgm:pt modelId="{0BAA43BC-F4E0-47AF-A29D-F54809F905FA}" type="pres">
      <dgm:prSet presAssocID="{7380059E-2B61-4809-B1E6-FD069D66C3ED}" presName="thickLine" presStyleLbl="alignNode1" presStyleIdx="0" presStyleCnt="2"/>
      <dgm:spPr/>
    </dgm:pt>
    <dgm:pt modelId="{DD80671F-D295-4EBF-9082-2AC721953FC5}" type="pres">
      <dgm:prSet presAssocID="{7380059E-2B61-4809-B1E6-FD069D66C3ED}" presName="horz1" presStyleCnt="0"/>
      <dgm:spPr/>
    </dgm:pt>
    <dgm:pt modelId="{A20A66C5-D9BD-4423-A09D-D21CD712D69C}" type="pres">
      <dgm:prSet presAssocID="{7380059E-2B61-4809-B1E6-FD069D66C3ED}" presName="tx1" presStyleLbl="revTx" presStyleIdx="0" presStyleCnt="2"/>
      <dgm:spPr/>
    </dgm:pt>
    <dgm:pt modelId="{7F3F5348-ED06-40BA-A3AB-5D542FB32D9A}" type="pres">
      <dgm:prSet presAssocID="{7380059E-2B61-4809-B1E6-FD069D66C3ED}" presName="vert1" presStyleCnt="0"/>
      <dgm:spPr/>
    </dgm:pt>
    <dgm:pt modelId="{44EFBED4-65E7-4E8D-95F1-5D7AB8BB0ACD}" type="pres">
      <dgm:prSet presAssocID="{18FF60C8-CB3C-4FB4-B5BF-F115D4063282}" presName="thickLine" presStyleLbl="alignNode1" presStyleIdx="1" presStyleCnt="2"/>
      <dgm:spPr/>
    </dgm:pt>
    <dgm:pt modelId="{ACEA74D9-088A-45B3-9C28-0B875CD8065F}" type="pres">
      <dgm:prSet presAssocID="{18FF60C8-CB3C-4FB4-B5BF-F115D4063282}" presName="horz1" presStyleCnt="0"/>
      <dgm:spPr/>
    </dgm:pt>
    <dgm:pt modelId="{3A9B943B-A0FA-4774-845C-46658DC54598}" type="pres">
      <dgm:prSet presAssocID="{18FF60C8-CB3C-4FB4-B5BF-F115D4063282}" presName="tx1" presStyleLbl="revTx" presStyleIdx="1" presStyleCnt="2"/>
      <dgm:spPr/>
    </dgm:pt>
    <dgm:pt modelId="{531A45A4-D0D8-46C1-A5CF-CDF8F7991374}" type="pres">
      <dgm:prSet presAssocID="{18FF60C8-CB3C-4FB4-B5BF-F115D4063282}" presName="vert1" presStyleCnt="0"/>
      <dgm:spPr/>
    </dgm:pt>
  </dgm:ptLst>
  <dgm:cxnLst>
    <dgm:cxn modelId="{6CE3554D-42BD-44B7-8EF4-64DEDD311565}" type="presOf" srcId="{7380059E-2B61-4809-B1E6-FD069D66C3ED}" destId="{A20A66C5-D9BD-4423-A09D-D21CD712D69C}" srcOrd="0" destOrd="0" presId="urn:microsoft.com/office/officeart/2008/layout/LinedList"/>
    <dgm:cxn modelId="{46B306A1-EBAC-4434-8089-0EBDD9192BB0}" srcId="{A41354C6-9489-49C6-85B2-E20F8D9F8992}" destId="{7380059E-2B61-4809-B1E6-FD069D66C3ED}" srcOrd="0" destOrd="0" parTransId="{63F48004-C122-4E55-93F3-9B693B7FE9A3}" sibTransId="{3A2441B9-2B2F-4361-A295-C319BC556EE8}"/>
    <dgm:cxn modelId="{F47D07A6-27DC-4FD1-A551-CFDB39D694C2}" type="presOf" srcId="{18FF60C8-CB3C-4FB4-B5BF-F115D4063282}" destId="{3A9B943B-A0FA-4774-845C-46658DC54598}" srcOrd="0" destOrd="0" presId="urn:microsoft.com/office/officeart/2008/layout/LinedList"/>
    <dgm:cxn modelId="{130919F1-1D40-4396-8D50-CD99963D4A43}" srcId="{A41354C6-9489-49C6-85B2-E20F8D9F8992}" destId="{18FF60C8-CB3C-4FB4-B5BF-F115D4063282}" srcOrd="1" destOrd="0" parTransId="{AB953589-0C4A-4F76-A4A1-90CE72DF06C1}" sibTransId="{7B57CE8A-5888-40C6-AB23-91550331558B}"/>
    <dgm:cxn modelId="{8C7F4BF8-9333-41EC-8D0B-F5FE6139EE91}" type="presOf" srcId="{A41354C6-9489-49C6-85B2-E20F8D9F8992}" destId="{0EC41FE8-6D70-44DD-A2D1-41FBDB6D0E41}" srcOrd="0" destOrd="0" presId="urn:microsoft.com/office/officeart/2008/layout/LinedList"/>
    <dgm:cxn modelId="{25CA497C-64E8-40DA-BAF0-3BEA6305F347}" type="presParOf" srcId="{0EC41FE8-6D70-44DD-A2D1-41FBDB6D0E41}" destId="{0BAA43BC-F4E0-47AF-A29D-F54809F905FA}" srcOrd="0" destOrd="0" presId="urn:microsoft.com/office/officeart/2008/layout/LinedList"/>
    <dgm:cxn modelId="{910EBF53-B090-4063-8C15-76C44240C6B5}" type="presParOf" srcId="{0EC41FE8-6D70-44DD-A2D1-41FBDB6D0E41}" destId="{DD80671F-D295-4EBF-9082-2AC721953FC5}" srcOrd="1" destOrd="0" presId="urn:microsoft.com/office/officeart/2008/layout/LinedList"/>
    <dgm:cxn modelId="{46AFABD6-4CDB-4BD8-A47A-9BFBD9F6EC0F}" type="presParOf" srcId="{DD80671F-D295-4EBF-9082-2AC721953FC5}" destId="{A20A66C5-D9BD-4423-A09D-D21CD712D69C}" srcOrd="0" destOrd="0" presId="urn:microsoft.com/office/officeart/2008/layout/LinedList"/>
    <dgm:cxn modelId="{59A36C84-838C-4A5A-A5F1-8655B1A847C3}" type="presParOf" srcId="{DD80671F-D295-4EBF-9082-2AC721953FC5}" destId="{7F3F5348-ED06-40BA-A3AB-5D542FB32D9A}" srcOrd="1" destOrd="0" presId="urn:microsoft.com/office/officeart/2008/layout/LinedList"/>
    <dgm:cxn modelId="{6A68A013-4D5B-4E47-A15B-CFB9F0CA61B7}" type="presParOf" srcId="{0EC41FE8-6D70-44DD-A2D1-41FBDB6D0E41}" destId="{44EFBED4-65E7-4E8D-95F1-5D7AB8BB0ACD}" srcOrd="2" destOrd="0" presId="urn:microsoft.com/office/officeart/2008/layout/LinedList"/>
    <dgm:cxn modelId="{82CBF4F4-F9D5-41AF-934E-17851C8712BA}" type="presParOf" srcId="{0EC41FE8-6D70-44DD-A2D1-41FBDB6D0E41}" destId="{ACEA74D9-088A-45B3-9C28-0B875CD8065F}" srcOrd="3" destOrd="0" presId="urn:microsoft.com/office/officeart/2008/layout/LinedList"/>
    <dgm:cxn modelId="{E626AED7-57FF-4174-96B8-FE661B429A1A}" type="presParOf" srcId="{ACEA74D9-088A-45B3-9C28-0B875CD8065F}" destId="{3A9B943B-A0FA-4774-845C-46658DC54598}" srcOrd="0" destOrd="0" presId="urn:microsoft.com/office/officeart/2008/layout/LinedList"/>
    <dgm:cxn modelId="{CACD4051-6950-4AB1-A295-A5E732865372}" type="presParOf" srcId="{ACEA74D9-088A-45B3-9C28-0B875CD8065F}" destId="{531A45A4-D0D8-46C1-A5CF-CDF8F79913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F5FFC-E3A1-4151-BEA9-89DB9C4205F9}">
      <dsp:nvSpPr>
        <dsp:cNvPr id="0" name=""/>
        <dsp:cNvSpPr/>
      </dsp:nvSpPr>
      <dsp:spPr>
        <a:xfrm>
          <a:off x="0" y="0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1. why we chose CBPR</a:t>
          </a:r>
        </a:p>
      </dsp:txBody>
      <dsp:txXfrm>
        <a:off x="17497" y="17497"/>
        <a:ext cx="6678374" cy="562414"/>
      </dsp:txXfrm>
    </dsp:sp>
    <dsp:sp modelId="{38E915CE-DF9C-420A-9BB9-4DD127EECDD3}">
      <dsp:nvSpPr>
        <dsp:cNvPr id="0" name=""/>
        <dsp:cNvSpPr/>
      </dsp:nvSpPr>
      <dsp:spPr>
        <a:xfrm>
          <a:off x="552068" y="680381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what is CBPR? (</a:t>
          </a:r>
          <a:r>
            <a:rPr lang="en-US" sz="1800" kern="1200" dirty="0">
              <a:hlinkClick xmlns:r="http://schemas.openxmlformats.org/officeDocument/2006/relationships" r:id="rId2" action="ppaction://hlinkfile"/>
            </a:rPr>
            <a:t>Schensul et al</a:t>
          </a:r>
          <a:r>
            <a:rPr lang="en-US" sz="1800" kern="1200" dirty="0"/>
            <a:t>) – advantages and criticisms</a:t>
          </a:r>
        </a:p>
      </dsp:txBody>
      <dsp:txXfrm>
        <a:off x="569565" y="697878"/>
        <a:ext cx="6417542" cy="562414"/>
      </dsp:txXfrm>
    </dsp:sp>
    <dsp:sp modelId="{6C7C64BB-2931-4227-A817-8633BBC7C110}">
      <dsp:nvSpPr>
        <dsp:cNvPr id="0" name=""/>
        <dsp:cNvSpPr/>
      </dsp:nvSpPr>
      <dsp:spPr>
        <a:xfrm>
          <a:off x="1104137" y="1360763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how applied in our program (</a:t>
          </a:r>
          <a:r>
            <a:rPr lang="en-US" sz="1800" kern="1200" dirty="0">
              <a:hlinkClick xmlns:r="http://schemas.openxmlformats.org/officeDocument/2006/relationships" r:id="rId3"/>
            </a:rPr>
            <a:t>Harvey et al.</a:t>
          </a:r>
          <a:r>
            <a:rPr lang="en-US" sz="1800" kern="1200" dirty="0"/>
            <a:t> “Searching for Safety…”)</a:t>
          </a:r>
        </a:p>
      </dsp:txBody>
      <dsp:txXfrm>
        <a:off x="1121634" y="1378260"/>
        <a:ext cx="6417542" cy="562414"/>
      </dsp:txXfrm>
    </dsp:sp>
    <dsp:sp modelId="{71BDBCFC-7E39-4C71-A067-9999064D2EDE}">
      <dsp:nvSpPr>
        <dsp:cNvPr id="0" name=""/>
        <dsp:cNvSpPr/>
      </dsp:nvSpPr>
      <dsp:spPr>
        <a:xfrm>
          <a:off x="1656206" y="2041145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Examples from 2025</a:t>
          </a:r>
        </a:p>
      </dsp:txBody>
      <dsp:txXfrm>
        <a:off x="1673703" y="2058642"/>
        <a:ext cx="6417542" cy="562414"/>
      </dsp:txXfrm>
    </dsp:sp>
    <dsp:sp modelId="{4FE1425E-F956-49B0-8729-52CA49C3120B}">
      <dsp:nvSpPr>
        <dsp:cNvPr id="0" name=""/>
        <dsp:cNvSpPr/>
      </dsp:nvSpPr>
      <dsp:spPr>
        <a:xfrm>
          <a:off x="2208275" y="2721527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Looking forward</a:t>
          </a:r>
        </a:p>
      </dsp:txBody>
      <dsp:txXfrm>
        <a:off x="2225772" y="2739024"/>
        <a:ext cx="6417542" cy="562414"/>
      </dsp:txXfrm>
    </dsp:sp>
    <dsp:sp modelId="{BCF76553-E005-4659-8D5E-055416748BAB}">
      <dsp:nvSpPr>
        <dsp:cNvPr id="0" name=""/>
        <dsp:cNvSpPr/>
      </dsp:nvSpPr>
      <dsp:spPr>
        <a:xfrm>
          <a:off x="7004605" y="436440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091976" y="436440"/>
        <a:ext cx="213573" cy="292207"/>
      </dsp:txXfrm>
    </dsp:sp>
    <dsp:sp modelId="{ECCC9504-9463-4D9E-95E6-475D6524817E}">
      <dsp:nvSpPr>
        <dsp:cNvPr id="0" name=""/>
        <dsp:cNvSpPr/>
      </dsp:nvSpPr>
      <dsp:spPr>
        <a:xfrm>
          <a:off x="7556674" y="1116821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44045" y="1116821"/>
        <a:ext cx="213573" cy="292207"/>
      </dsp:txXfrm>
    </dsp:sp>
    <dsp:sp modelId="{FEC9F66A-4453-4445-ACFD-5A77205F5B9A}">
      <dsp:nvSpPr>
        <dsp:cNvPr id="0" name=""/>
        <dsp:cNvSpPr/>
      </dsp:nvSpPr>
      <dsp:spPr>
        <a:xfrm>
          <a:off x="8108742" y="1787247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196113" y="1787247"/>
        <a:ext cx="213573" cy="292207"/>
      </dsp:txXfrm>
    </dsp:sp>
    <dsp:sp modelId="{C52788B1-614F-47EA-9B47-DDA05D721380}">
      <dsp:nvSpPr>
        <dsp:cNvPr id="0" name=""/>
        <dsp:cNvSpPr/>
      </dsp:nvSpPr>
      <dsp:spPr>
        <a:xfrm>
          <a:off x="8660811" y="2474266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48182" y="2474266"/>
        <a:ext cx="213573" cy="292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C863E-80A0-442F-B1B2-1722715D0127}">
      <dsp:nvSpPr>
        <dsp:cNvPr id="0" name=""/>
        <dsp:cNvSpPr/>
      </dsp:nvSpPr>
      <dsp:spPr>
        <a:xfrm>
          <a:off x="0" y="0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Slack – experience at U. Arizona</a:t>
          </a:r>
        </a:p>
      </dsp:txBody>
      <dsp:txXfrm>
        <a:off x="21386" y="21386"/>
        <a:ext cx="6831351" cy="687393"/>
      </dsp:txXfrm>
    </dsp:sp>
    <dsp:sp modelId="{A255CB3F-79AA-4949-9E01-2220C406A40D}">
      <dsp:nvSpPr>
        <dsp:cNvPr id="0" name=""/>
        <dsp:cNvSpPr/>
      </dsp:nvSpPr>
      <dsp:spPr>
        <a:xfrm>
          <a:off x="643280" y="862923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Harvey – service-learning class</a:t>
          </a:r>
        </a:p>
      </dsp:txBody>
      <dsp:txXfrm>
        <a:off x="664666" y="884309"/>
        <a:ext cx="6520296" cy="687393"/>
      </dsp:txXfrm>
    </dsp:sp>
    <dsp:sp modelId="{F1190D24-3897-4FE8-BEC0-3CBE2E8AED06}">
      <dsp:nvSpPr>
        <dsp:cNvPr id="0" name=""/>
        <dsp:cNvSpPr/>
      </dsp:nvSpPr>
      <dsp:spPr>
        <a:xfrm>
          <a:off x="1276959" y="1725846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Desire to produce meaningful results and products</a:t>
          </a:r>
        </a:p>
      </dsp:txBody>
      <dsp:txXfrm>
        <a:off x="1298345" y="1747232"/>
        <a:ext cx="6529898" cy="687393"/>
      </dsp:txXfrm>
    </dsp:sp>
    <dsp:sp modelId="{E35E5A58-4D36-47B7-8AE7-26D5A457B41F}">
      <dsp:nvSpPr>
        <dsp:cNvPr id="0" name=""/>
        <dsp:cNvSpPr/>
      </dsp:nvSpPr>
      <dsp:spPr>
        <a:xfrm>
          <a:off x="1920239" y="2588770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NSF criteria: intellectual merit and societal benefit</a:t>
          </a:r>
        </a:p>
      </dsp:txBody>
      <dsp:txXfrm>
        <a:off x="1941625" y="2610156"/>
        <a:ext cx="6520296" cy="687393"/>
      </dsp:txXfrm>
    </dsp:sp>
    <dsp:sp modelId="{9BA9E728-65AE-424A-8E9E-3B4279F29B9F}">
      <dsp:nvSpPr>
        <dsp:cNvPr id="0" name=""/>
        <dsp:cNvSpPr/>
      </dsp:nvSpPr>
      <dsp:spPr>
        <a:xfrm>
          <a:off x="7206348" y="559240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13135" y="559240"/>
        <a:ext cx="261033" cy="357142"/>
      </dsp:txXfrm>
    </dsp:sp>
    <dsp:sp modelId="{50213309-9582-424C-85CD-865C46ABDBFC}">
      <dsp:nvSpPr>
        <dsp:cNvPr id="0" name=""/>
        <dsp:cNvSpPr/>
      </dsp:nvSpPr>
      <dsp:spPr>
        <a:xfrm>
          <a:off x="7849629" y="1422164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56416" y="1422164"/>
        <a:ext cx="261033" cy="357142"/>
      </dsp:txXfrm>
    </dsp:sp>
    <dsp:sp modelId="{62C30E97-6543-4C31-96DB-AC00F86C6CD5}">
      <dsp:nvSpPr>
        <dsp:cNvPr id="0" name=""/>
        <dsp:cNvSpPr/>
      </dsp:nvSpPr>
      <dsp:spPr>
        <a:xfrm>
          <a:off x="8483308" y="2285087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590095" y="2285087"/>
        <a:ext cx="261033" cy="357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E3F8F-47BE-4752-9239-72B3D8683D60}">
      <dsp:nvSpPr>
        <dsp:cNvPr id="0" name=""/>
        <dsp:cNvSpPr/>
      </dsp:nvSpPr>
      <dsp:spPr>
        <a:xfrm>
          <a:off x="0" y="405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3E007-1512-414C-BC42-392D06BD5680}">
      <dsp:nvSpPr>
        <dsp:cNvPr id="0" name=""/>
        <dsp:cNvSpPr/>
      </dsp:nvSpPr>
      <dsp:spPr>
        <a:xfrm>
          <a:off x="0" y="405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Collaborative rather than extractive</a:t>
          </a:r>
        </a:p>
      </dsp:txBody>
      <dsp:txXfrm>
        <a:off x="0" y="405"/>
        <a:ext cx="9601196" cy="474017"/>
      </dsp:txXfrm>
    </dsp:sp>
    <dsp:sp modelId="{480DA037-C19C-4423-B02A-80270B4726F9}">
      <dsp:nvSpPr>
        <dsp:cNvPr id="0" name=""/>
        <dsp:cNvSpPr/>
      </dsp:nvSpPr>
      <dsp:spPr>
        <a:xfrm>
          <a:off x="0" y="474423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E284B-CCFA-4285-ACDC-7FAD08EBEA1B}">
      <dsp:nvSpPr>
        <dsp:cNvPr id="0" name=""/>
        <dsp:cNvSpPr/>
      </dsp:nvSpPr>
      <dsp:spPr>
        <a:xfrm>
          <a:off x="0" y="474423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Local, community knowledge valued</a:t>
          </a:r>
        </a:p>
      </dsp:txBody>
      <dsp:txXfrm>
        <a:off x="0" y="474423"/>
        <a:ext cx="9601196" cy="474017"/>
      </dsp:txXfrm>
    </dsp:sp>
    <dsp:sp modelId="{0D184E8D-F396-440D-B1EB-108A1EE32F5F}">
      <dsp:nvSpPr>
        <dsp:cNvPr id="0" name=""/>
        <dsp:cNvSpPr/>
      </dsp:nvSpPr>
      <dsp:spPr>
        <a:xfrm>
          <a:off x="0" y="948441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B35F9-FCCA-4E82-9148-F1A6FEC28F98}">
      <dsp:nvSpPr>
        <dsp:cNvPr id="0" name=""/>
        <dsp:cNvSpPr/>
      </dsp:nvSpPr>
      <dsp:spPr>
        <a:xfrm>
          <a:off x="0" y="948441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Interests of the community are represented in the research questions</a:t>
          </a:r>
        </a:p>
      </dsp:txBody>
      <dsp:txXfrm>
        <a:off x="0" y="948441"/>
        <a:ext cx="9601196" cy="474017"/>
      </dsp:txXfrm>
    </dsp:sp>
    <dsp:sp modelId="{0B0BEAE4-DBCD-4565-9781-B713EE759176}">
      <dsp:nvSpPr>
        <dsp:cNvPr id="0" name=""/>
        <dsp:cNvSpPr/>
      </dsp:nvSpPr>
      <dsp:spPr>
        <a:xfrm>
          <a:off x="0" y="1422459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4A9D8-163E-4826-9E04-E03FAC2CA52A}">
      <dsp:nvSpPr>
        <dsp:cNvPr id="0" name=""/>
        <dsp:cNvSpPr/>
      </dsp:nvSpPr>
      <dsp:spPr>
        <a:xfrm>
          <a:off x="0" y="1422459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Co-learning process</a:t>
          </a:r>
        </a:p>
      </dsp:txBody>
      <dsp:txXfrm>
        <a:off x="0" y="1422459"/>
        <a:ext cx="9601196" cy="474017"/>
      </dsp:txXfrm>
    </dsp:sp>
    <dsp:sp modelId="{4041647F-FCCE-4404-AB1A-25900D15D721}">
      <dsp:nvSpPr>
        <dsp:cNvPr id="0" name=""/>
        <dsp:cNvSpPr/>
      </dsp:nvSpPr>
      <dsp:spPr>
        <a:xfrm>
          <a:off x="0" y="1896476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7D66D-6F14-4679-AD47-D2A4CF57B5FB}">
      <dsp:nvSpPr>
        <dsp:cNvPr id="0" name=""/>
        <dsp:cNvSpPr/>
      </dsp:nvSpPr>
      <dsp:spPr>
        <a:xfrm>
          <a:off x="0" y="1896476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 Iterative and reflexive effort during the research</a:t>
          </a:r>
        </a:p>
      </dsp:txBody>
      <dsp:txXfrm>
        <a:off x="0" y="1896476"/>
        <a:ext cx="9601196" cy="474017"/>
      </dsp:txXfrm>
    </dsp:sp>
    <dsp:sp modelId="{8B2AA88D-21A1-42B6-A8E1-5A2BB949E96B}">
      <dsp:nvSpPr>
        <dsp:cNvPr id="0" name=""/>
        <dsp:cNvSpPr/>
      </dsp:nvSpPr>
      <dsp:spPr>
        <a:xfrm>
          <a:off x="0" y="2370494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18895-97B8-4785-8353-768B369CB7E9}">
      <dsp:nvSpPr>
        <dsp:cNvPr id="0" name=""/>
        <dsp:cNvSpPr/>
      </dsp:nvSpPr>
      <dsp:spPr>
        <a:xfrm>
          <a:off x="0" y="2370494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6. Discussion of findings prior to publication</a:t>
          </a:r>
        </a:p>
      </dsp:txBody>
      <dsp:txXfrm>
        <a:off x="0" y="2370494"/>
        <a:ext cx="9601196" cy="474017"/>
      </dsp:txXfrm>
    </dsp:sp>
    <dsp:sp modelId="{D4C05B08-D5ED-479C-9378-A8B99A0E2DB9}">
      <dsp:nvSpPr>
        <dsp:cNvPr id="0" name=""/>
        <dsp:cNvSpPr/>
      </dsp:nvSpPr>
      <dsp:spPr>
        <a:xfrm>
          <a:off x="0" y="2844512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57FA8-7AD0-4550-8598-7671B3132CE0}">
      <dsp:nvSpPr>
        <dsp:cNvPr id="0" name=""/>
        <dsp:cNvSpPr/>
      </dsp:nvSpPr>
      <dsp:spPr>
        <a:xfrm>
          <a:off x="0" y="2844512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7. Return of publications to community</a:t>
          </a:r>
        </a:p>
      </dsp:txBody>
      <dsp:txXfrm>
        <a:off x="0" y="2844512"/>
        <a:ext cx="9601196" cy="47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BF06-FFD3-4743-9EC6-0AA8FCEFE5A2}">
      <dsp:nvSpPr>
        <dsp:cNvPr id="0" name=""/>
        <dsp:cNvSpPr/>
      </dsp:nvSpPr>
      <dsp:spPr>
        <a:xfrm>
          <a:off x="0" y="1620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D91FB6-7E8B-486D-98DD-E4C7FBBC5AFF}">
      <dsp:nvSpPr>
        <dsp:cNvPr id="0" name=""/>
        <dsp:cNvSpPr/>
      </dsp:nvSpPr>
      <dsp:spPr>
        <a:xfrm>
          <a:off x="0" y="1620"/>
          <a:ext cx="9601196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1. connects students to people in community on mutually agreed projects</a:t>
          </a:r>
        </a:p>
      </dsp:txBody>
      <dsp:txXfrm>
        <a:off x="0" y="1620"/>
        <a:ext cx="9601196" cy="1105231"/>
      </dsp:txXfrm>
    </dsp:sp>
    <dsp:sp modelId="{7DB5F3AB-CD70-4408-AF05-BFC44B78AB08}">
      <dsp:nvSpPr>
        <dsp:cNvPr id="0" name=""/>
        <dsp:cNvSpPr/>
      </dsp:nvSpPr>
      <dsp:spPr>
        <a:xfrm>
          <a:off x="0" y="1106852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0CD6EC-6105-4CDE-AFBB-FF4BD49553BB}">
      <dsp:nvSpPr>
        <dsp:cNvPr id="0" name=""/>
        <dsp:cNvSpPr/>
      </dsp:nvSpPr>
      <dsp:spPr>
        <a:xfrm>
          <a:off x="0" y="1106852"/>
          <a:ext cx="9601196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2. encourages discipline to concentrate on daily events and details (use of field journals)</a:t>
          </a:r>
        </a:p>
      </dsp:txBody>
      <dsp:txXfrm>
        <a:off x="0" y="1106852"/>
        <a:ext cx="9601196" cy="1105231"/>
      </dsp:txXfrm>
    </dsp:sp>
    <dsp:sp modelId="{35FC7583-0ACD-44CC-85DB-95C0FB05836E}">
      <dsp:nvSpPr>
        <dsp:cNvPr id="0" name=""/>
        <dsp:cNvSpPr/>
      </dsp:nvSpPr>
      <dsp:spPr>
        <a:xfrm>
          <a:off x="0" y="2212083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C7235C-3CE6-44AF-9367-25236F96D025}">
      <dsp:nvSpPr>
        <dsp:cNvPr id="0" name=""/>
        <dsp:cNvSpPr/>
      </dsp:nvSpPr>
      <dsp:spPr>
        <a:xfrm>
          <a:off x="0" y="2212083"/>
          <a:ext cx="9601196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3. contributes to change</a:t>
          </a:r>
        </a:p>
      </dsp:txBody>
      <dsp:txXfrm>
        <a:off x="0" y="2212083"/>
        <a:ext cx="9601196" cy="1105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A43BC-F4E0-47AF-A29D-F54809F905FA}">
      <dsp:nvSpPr>
        <dsp:cNvPr id="0" name=""/>
        <dsp:cNvSpPr/>
      </dsp:nvSpPr>
      <dsp:spPr>
        <a:xfrm>
          <a:off x="0" y="0"/>
          <a:ext cx="994514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A66C5-D9BD-4423-A09D-D21CD712D69C}">
      <dsp:nvSpPr>
        <dsp:cNvPr id="0" name=""/>
        <dsp:cNvSpPr/>
      </dsp:nvSpPr>
      <dsp:spPr>
        <a:xfrm>
          <a:off x="0" y="0"/>
          <a:ext cx="9945145" cy="139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hlinkClick xmlns:r="http://schemas.openxmlformats.org/officeDocument/2006/relationships" r:id="rId2"/>
            </a:rPr>
            <a:t>https://borderreu.nmsu.edu/</a:t>
          </a:r>
          <a:endParaRPr lang="en-US" sz="4100" kern="1200"/>
        </a:p>
      </dsp:txBody>
      <dsp:txXfrm>
        <a:off x="0" y="0"/>
        <a:ext cx="9945145" cy="1394489"/>
      </dsp:txXfrm>
    </dsp:sp>
    <dsp:sp modelId="{44EFBED4-65E7-4E8D-95F1-5D7AB8BB0ACD}">
      <dsp:nvSpPr>
        <dsp:cNvPr id="0" name=""/>
        <dsp:cNvSpPr/>
      </dsp:nvSpPr>
      <dsp:spPr>
        <a:xfrm>
          <a:off x="0" y="1394489"/>
          <a:ext cx="994514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B943B-A0FA-4774-845C-46658DC54598}">
      <dsp:nvSpPr>
        <dsp:cNvPr id="0" name=""/>
        <dsp:cNvSpPr/>
      </dsp:nvSpPr>
      <dsp:spPr>
        <a:xfrm>
          <a:off x="0" y="1394489"/>
          <a:ext cx="9945145" cy="139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hlinkClick xmlns:r="http://schemas.openxmlformats.org/officeDocument/2006/relationships" r:id="rId3"/>
            </a:rPr>
            <a:t>https://borderreu.nmsu.edu/scholarly-products/list-all-products.html</a:t>
          </a:r>
          <a:endParaRPr lang="en-US" sz="4100" kern="1200"/>
        </a:p>
      </dsp:txBody>
      <dsp:txXfrm>
        <a:off x="0" y="1394489"/>
        <a:ext cx="9945145" cy="139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1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3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0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2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4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0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9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2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8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FB8FB-47E3-4697-833D-566DBB2D4FA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agathering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orderreu.nmsu.edu/" TargetMode="External"/><Relationship Id="rId5" Type="http://schemas.openxmlformats.org/officeDocument/2006/relationships/hyperlink" Target="https://www.nsf.gov/awardsearch/showAward?AWD_ID=2149449&amp;HistoricalAwards=false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agathering.org/program-at-a-gla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ofgov.nmsu.ed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tep.edu/programs/graduate/sociology-phd.html" TargetMode="External"/><Relationship Id="rId5" Type="http://schemas.openxmlformats.org/officeDocument/2006/relationships/hyperlink" Target="https://studyabroad.nmsu.edu/index.cfm?FuseAction=Programs.ViewProgramAngular&amp;id=57982" TargetMode="External"/><Relationship Id="rId4" Type="http://schemas.openxmlformats.org/officeDocument/2006/relationships/hyperlink" Target="https://transborder.nmsu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7110A-43D5-AC79-88EE-6B850A8BB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59AAD-D413-F6E8-634C-CB5C7384C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FFFFFF"/>
                </a:solidFill>
              </a:rPr>
              <a:t>Re-Imagining Transborder Passages: Lessons from Community-Based Participatory Research in the Paso del Norte Region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C7EE55D-7C5E-5B22-2A0C-9F62AA132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r>
              <a:rPr lang="en-US" sz="3800" dirty="0">
                <a:solidFill>
                  <a:srgbClr val="FFFFFF"/>
                </a:solidFill>
              </a:rPr>
              <a:t>Dr. Neil Harvey, Department of Political Science, Public Law and Administration, New Mexico State University, Dr. Jeremy Slack, Department of Sociology and Anthropology, University of Texas-El Paso and participants in the Summer 2025 National Science Foundation (NSF) Research Experience for Undergraduates (NSF REU) Collaborative Site Program on Immigration Policy and US-Mexico Border Communities. </a:t>
            </a:r>
            <a:r>
              <a:rPr lang="en-US" sz="3800" dirty="0">
                <a:solidFill>
                  <a:srgbClr val="FFFFFF"/>
                </a:solidFill>
                <a:hlinkClick r:id="rId5"/>
              </a:rPr>
              <a:t>Award 2149449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  <a:hlinkClick r:id="rId6"/>
              </a:rPr>
              <a:t>https://borderreu.nmsu.edu/</a:t>
            </a:r>
            <a:endParaRPr lang="en-US" sz="3800" dirty="0">
              <a:solidFill>
                <a:srgbClr val="FFFFFF"/>
              </a:solidFill>
            </a:endParaRP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Melanie Lopez, Irma Sandoval Moran, Noemí Gutiérrez, Ruben Morales, Jr., Megan White, Mica Faull, and Tatiana Prieto</a:t>
            </a: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Presentation at the 25</a:t>
            </a:r>
            <a:r>
              <a:rPr lang="en-US" sz="3800" baseline="30000" dirty="0">
                <a:solidFill>
                  <a:srgbClr val="FFFFFF"/>
                </a:solidFill>
              </a:rPr>
              <a:t>th</a:t>
            </a:r>
            <a:r>
              <a:rPr lang="en-US" sz="3800" dirty="0">
                <a:solidFill>
                  <a:srgbClr val="FFFFFF"/>
                </a:solidFill>
              </a:rPr>
              <a:t> Imagining America National Gathering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  <a:hlinkClick r:id="rId7"/>
              </a:rPr>
              <a:t>https://iagathering.org/</a:t>
            </a:r>
            <a:endParaRPr lang="en-US" sz="3800" dirty="0">
              <a:solidFill>
                <a:srgbClr val="FFFFFF"/>
              </a:solidFill>
            </a:endParaRP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New Mexico State University, Las Cruces</a:t>
            </a: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October 3-5, 2025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69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AE074-C6BB-41F7-8FA4-0BFCD8FA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4. Examples from 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EF85-2C81-47C1-A09D-1A9CA0DF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Sessions at Imagining America 2025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https://iagathering.org/program-at-a-glance/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Student researchers</a:t>
            </a:r>
          </a:p>
          <a:p>
            <a:r>
              <a:rPr lang="en-US" dirty="0">
                <a:solidFill>
                  <a:schemeClr val="bg1"/>
                </a:solidFill>
              </a:rPr>
              <a:t>Community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9740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415A1-521F-4CCC-90C9-89D725EF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5. Looking forward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909D3-2435-47FD-8674-52E7BE90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Undergrad and Masters programs in Political Science and Public Administration at NMSU: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https://deptofgov.nmsu.edu/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Interdisciplinary Ph.D. in Transborder &amp; Global Human Dynamics at NMSU: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https://transborder.nmsu.edu/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Migration and Integration: Service-Learning Program in Germany, Summer 2026 – led by Dr. Sabine Hirschauer, Political Science, NMSU: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https://studyabroad.nmsu.edu/index.cfm?FuseAction=Programs.ViewProgramAngular&amp;id=57982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Ph.D. in Sociology (with Border focus), University </a:t>
            </a:r>
            <a:r>
              <a:rPr lang="en-US">
                <a:solidFill>
                  <a:schemeClr val="bg1"/>
                </a:solidFill>
              </a:rPr>
              <a:t>of Texas-El Paso (UTEP): </a:t>
            </a:r>
            <a:r>
              <a:rPr lang="en-US">
                <a:solidFill>
                  <a:schemeClr val="bg1"/>
                </a:solidFill>
                <a:hlinkClick r:id="rId6"/>
              </a:rPr>
              <a:t>https://www.utep.edu/programs/graduate/sociology-phd.html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0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541D7-2AFE-3F68-C2AF-42166C1A8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B09E7-2E12-DB1E-FD52-F54D04BC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Community-Based Participatory Research (CBPR) and our NSF-REU program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9C62CD-95D5-ED98-49E9-C5AF25BA5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74677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028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966F2-F334-4254-6582-8604308FB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29AAB-E8AC-D068-A16F-5C62E303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1.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Why we chose CBPR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5EFF7-790B-3402-C839-D8935D059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464732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38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1AFB3B50-C3BE-0C51-9715-126359B60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1" b="21498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5249C-A838-B2CC-6D04-C6B01FD8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2. What is CBPR?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B2E7-8E87-8B0E-E4D8-62BC033D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One of approaches for transformational research</a:t>
            </a:r>
          </a:p>
          <a:p>
            <a:r>
              <a:rPr lang="en-US">
                <a:solidFill>
                  <a:schemeClr val="tx1"/>
                </a:solidFill>
              </a:rPr>
              <a:t>Three main aspects</a:t>
            </a:r>
          </a:p>
          <a:p>
            <a:r>
              <a:rPr lang="en-US">
                <a:solidFill>
                  <a:schemeClr val="tx1"/>
                </a:solidFill>
              </a:rPr>
              <a:t>A) partnerships with community organizations, minimizing inequalities</a:t>
            </a:r>
          </a:p>
          <a:p>
            <a:r>
              <a:rPr lang="en-US">
                <a:solidFill>
                  <a:schemeClr val="tx1"/>
                </a:solidFill>
              </a:rPr>
              <a:t>B) new knowledge to bring about change</a:t>
            </a:r>
          </a:p>
          <a:p>
            <a:r>
              <a:rPr lang="en-US">
                <a:solidFill>
                  <a:schemeClr val="tx1"/>
                </a:solidFill>
              </a:rPr>
              <a:t>C) involvement of community members at all stages in the research</a:t>
            </a:r>
          </a:p>
        </p:txBody>
      </p:sp>
    </p:spTree>
    <p:extLst>
      <p:ext uri="{BB962C8B-B14F-4D97-AF65-F5344CB8AC3E}">
        <p14:creationId xmlns:p14="http://schemas.microsoft.com/office/powerpoint/2010/main" val="19950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F8E67-B75E-390C-0281-04E4A95CF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7566" r="1" b="2567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D79A3-077C-FE9F-1263-6DD67F93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7 advantages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B27931-94CD-3820-DB64-B56DBA9C0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14904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910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1593F30E-60E0-8CB6-7A71-69B40A296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1" b="21498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94FC3-F904-0FFA-FAD9-0ED7737A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Criticisms of CBPR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E4EA-86CE-40F1-7322-7FEA2640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Lack of “objectivity”</a:t>
            </a:r>
          </a:p>
          <a:p>
            <a:r>
              <a:rPr lang="en-US" dirty="0">
                <a:solidFill>
                  <a:schemeClr val="tx1"/>
                </a:solidFill>
              </a:rPr>
              <a:t>Time commitment</a:t>
            </a:r>
          </a:p>
          <a:p>
            <a:r>
              <a:rPr lang="en-US" dirty="0">
                <a:solidFill>
                  <a:schemeClr val="tx1"/>
                </a:solidFill>
              </a:rPr>
              <a:t>Complexity of “community”</a:t>
            </a:r>
          </a:p>
        </p:txBody>
      </p:sp>
    </p:spTree>
    <p:extLst>
      <p:ext uri="{BB962C8B-B14F-4D97-AF65-F5344CB8AC3E}">
        <p14:creationId xmlns:p14="http://schemas.microsoft.com/office/powerpoint/2010/main" val="2889224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A884A-B73D-4F59-AC51-18675B76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bg1"/>
                </a:solidFill>
              </a:rPr>
              <a:t>3. Usefulness of CBPR in shifting policy environments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4CAC-A742-4EF6-8DDA-041FD22D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Increased interior enforcement and sanctuary policies (2017);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zero tolerance and child separation (2018);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Remain in Mexico/MPP (2019);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COVID &amp; Title 42 (2020-21);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Asylum and CBP One, long waits and dangerous conditions in Cd. Juárez (2023 and 2024);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End of CBP One, increased militarization, announcement of National Defense Areas (NDA’s) (2025)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7D452-602E-B60F-632E-8EA1DE471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1" b="18759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A9441-AE65-6C61-FC7E-8EA92485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Positives of CBPR for us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521D49-DCFC-F944-D7C1-05EEDDD99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07758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897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EEF69A6-3443-481F-9636-8056FD3C0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730AF-9B56-2134-05B2-543F2685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876337"/>
            <a:ext cx="9601196" cy="12637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Products on our website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DA9DDA-6708-4E6F-8A09-90C6007D4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9"/>
            <a:ext cx="11218182" cy="40759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9E42D4-A338-40E9-8211-9443164F3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7" y="659525"/>
            <a:ext cx="10890504" cy="374904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1388BC3-3A09-D2A4-38DA-8F0D81B56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97563"/>
              </p:ext>
            </p:extLst>
          </p:nvPr>
        </p:nvGraphicFramePr>
        <p:xfrm>
          <a:off x="1129605" y="1139556"/>
          <a:ext cx="9945145" cy="278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9760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635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Re-Imagining Transborder Passages: Lessons from Community-Based Participatory Research in the Paso del Norte Region</vt:lpstr>
      <vt:lpstr>Community-Based Participatory Research (CBPR) and our NSF-REU program</vt:lpstr>
      <vt:lpstr>1. Why we chose CBPR</vt:lpstr>
      <vt:lpstr>2. What is CBPR?</vt:lpstr>
      <vt:lpstr>7 advantages</vt:lpstr>
      <vt:lpstr>Criticisms of CBPR</vt:lpstr>
      <vt:lpstr>3. Usefulness of CBPR in shifting policy environments</vt:lpstr>
      <vt:lpstr>Positives of CBPR for us</vt:lpstr>
      <vt:lpstr>Products on our website</vt:lpstr>
      <vt:lpstr>4. Examples from 2025</vt:lpstr>
      <vt:lpstr>5. Looking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Participatory Research (CBPR) and our REU program</dc:title>
  <dc:creator>Neil Harvey</dc:creator>
  <cp:lastModifiedBy>Neil Harvey</cp:lastModifiedBy>
  <cp:revision>14</cp:revision>
  <dcterms:created xsi:type="dcterms:W3CDTF">2023-05-25T15:28:29Z</dcterms:created>
  <dcterms:modified xsi:type="dcterms:W3CDTF">2025-10-04T02:26:40Z</dcterms:modified>
</cp:coreProperties>
</file>